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91"/>
  </p:sldMasterIdLst>
  <p:sldIdLst>
    <p:sldId id="256" r:id="rId92"/>
  </p:sldIdLst>
  <p:sldSz cx="42775188" cy="30230763"/>
  <p:notesSz cx="7010400" cy="9296400"/>
  <p:defaultTextStyle>
    <a:defPPr>
      <a:defRPr lang="en-US"/>
    </a:defPPr>
    <a:lvl1pPr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1pPr>
    <a:lvl2pPr marL="45052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2pPr>
    <a:lvl3pPr marL="901049"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3pPr>
    <a:lvl4pPr marL="135157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4pPr>
    <a:lvl5pPr marL="1802096"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5pPr>
    <a:lvl6pPr marL="2252622"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6pPr>
    <a:lvl7pPr marL="2703145"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7pPr>
    <a:lvl8pPr marL="3153670"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8pPr>
    <a:lvl9pPr marL="3604194"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B1E41"/>
    <a:srgbClr val="009900"/>
    <a:srgbClr val="FFFF99"/>
    <a:srgbClr val="FF9999"/>
    <a:srgbClr val="FF7C80"/>
    <a:srgbClr val="0000FF"/>
    <a:srgbClr val="00B050"/>
    <a:srgbClr val="00673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242" autoAdjust="0"/>
    <p:restoredTop sz="94660"/>
  </p:normalViewPr>
  <p:slideViewPr>
    <p:cSldViewPr>
      <p:cViewPr varScale="1">
        <p:scale>
          <a:sx n="26" d="100"/>
          <a:sy n="26" d="100"/>
        </p:scale>
        <p:origin x="2010" y="204"/>
      </p:cViewPr>
      <p:guideLst/>
    </p:cSldViewPr>
  </p:slideViewPr>
  <p:outlineViewPr>
    <p:cViewPr>
      <p:scale>
        <a:sx n="33" d="100"/>
        <a:sy n="33" d="100"/>
      </p:scale>
      <p:origin x="0" y="0"/>
    </p:cViewPr>
  </p:outlineViewPr>
  <p:notesTextViewPr>
    <p:cViewPr>
      <p:scale>
        <a:sx n="3" d="2"/>
        <a:sy n="3" d="2"/>
      </p:scale>
      <p:origin x="0" y="0"/>
    </p:cViewPr>
  </p:notesText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theme" Target="theme/theme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6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3932" y="21161247"/>
            <a:ext cx="25665422" cy="2498820"/>
          </a:xfrm>
          <a:prstGeom prst="rect">
            <a:avLst/>
          </a:prstGeom>
        </p:spPr>
        <p:txBody>
          <a:bodyPr anchor="b"/>
          <a:lstStyle>
            <a:lvl1pPr algn="l">
              <a:defRPr sz="1440" b="1"/>
            </a:lvl1pPr>
          </a:lstStyle>
          <a:p>
            <a:r>
              <a:rPr lang="en-US"/>
              <a:t>Click to edit Master title style</a:t>
            </a:r>
          </a:p>
        </p:txBody>
      </p:sp>
      <p:sp>
        <p:nvSpPr>
          <p:cNvPr id="3" name="Picture Placeholder 2"/>
          <p:cNvSpPr>
            <a:spLocks noGrp="1"/>
          </p:cNvSpPr>
          <p:nvPr>
            <p:ph type="pic" idx="1"/>
          </p:nvPr>
        </p:nvSpPr>
        <p:spPr>
          <a:xfrm>
            <a:off x="8383932" y="2701468"/>
            <a:ext cx="25665422" cy="18137584"/>
          </a:xfrm>
          <a:prstGeom prst="rect">
            <a:avLst/>
          </a:prstGeom>
        </p:spPr>
        <p:txBody>
          <a:bodyPr/>
          <a:lstStyle>
            <a:lvl1pPr marL="0" indent="0">
              <a:buNone/>
              <a:defRPr sz="2304"/>
            </a:lvl1pPr>
            <a:lvl2pPr marL="329301" indent="0">
              <a:buNone/>
              <a:defRPr sz="2017"/>
            </a:lvl2pPr>
            <a:lvl3pPr marL="658602" indent="0">
              <a:buNone/>
              <a:defRPr sz="1729"/>
            </a:lvl3pPr>
            <a:lvl4pPr marL="987903" indent="0">
              <a:buNone/>
              <a:defRPr sz="1440"/>
            </a:lvl4pPr>
            <a:lvl5pPr marL="1317204" indent="0">
              <a:buNone/>
              <a:defRPr sz="1440"/>
            </a:lvl5pPr>
            <a:lvl6pPr marL="1646505" indent="0">
              <a:buNone/>
              <a:defRPr sz="1440"/>
            </a:lvl6pPr>
            <a:lvl7pPr marL="1975806" indent="0">
              <a:buNone/>
              <a:defRPr sz="1440"/>
            </a:lvl7pPr>
            <a:lvl8pPr marL="2305107" indent="0">
              <a:buNone/>
              <a:defRPr sz="1440"/>
            </a:lvl8pPr>
            <a:lvl9pPr marL="2634408" indent="0">
              <a:buNone/>
              <a:defRPr sz="1440"/>
            </a:lvl9pPr>
          </a:lstStyle>
          <a:p>
            <a:pPr lvl="0"/>
            <a:endParaRPr lang="en-US" noProof="0"/>
          </a:p>
        </p:txBody>
      </p:sp>
      <p:sp>
        <p:nvSpPr>
          <p:cNvPr id="4" name="Text Placeholder 3"/>
          <p:cNvSpPr>
            <a:spLocks noGrp="1"/>
          </p:cNvSpPr>
          <p:nvPr>
            <p:ph type="body" sz="half" idx="2"/>
          </p:nvPr>
        </p:nvSpPr>
        <p:spPr>
          <a:xfrm>
            <a:off x="8383932" y="23660065"/>
            <a:ext cx="25665422" cy="354704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375107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38142" y="7053265"/>
            <a:ext cx="38498907" cy="1995119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225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012326" y="1210051"/>
            <a:ext cx="9624726" cy="257944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38144" y="1210051"/>
            <a:ext cx="28725656" cy="257944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17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8758" y="9391714"/>
            <a:ext cx="36357672" cy="6478854"/>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415975" y="17130186"/>
            <a:ext cx="29943251" cy="7726807"/>
          </a:xfrm>
          <a:prstGeom prst="rect">
            <a:avLst/>
          </a:prstGeom>
        </p:spPr>
        <p:txBody>
          <a:bodyPr/>
          <a:lstStyle>
            <a:lvl1pPr marL="0" indent="0" algn="ctr">
              <a:buNone/>
              <a:defRPr/>
            </a:lvl1pPr>
            <a:lvl2pPr marL="329301" indent="0" algn="ctr">
              <a:buNone/>
              <a:defRPr/>
            </a:lvl2pPr>
            <a:lvl3pPr marL="658602" indent="0" algn="ctr">
              <a:buNone/>
              <a:defRPr/>
            </a:lvl3pPr>
            <a:lvl4pPr marL="987903" indent="0" algn="ctr">
              <a:buNone/>
              <a:defRPr/>
            </a:lvl4pPr>
            <a:lvl5pPr marL="1317204" indent="0" algn="ctr">
              <a:buNone/>
              <a:defRPr/>
            </a:lvl5pPr>
            <a:lvl6pPr marL="1646505" indent="0" algn="ctr">
              <a:buNone/>
              <a:defRPr/>
            </a:lvl6pPr>
            <a:lvl7pPr marL="1975806" indent="0" algn="ctr">
              <a:buNone/>
              <a:defRPr/>
            </a:lvl7pPr>
            <a:lvl8pPr marL="2305107" indent="0" algn="ctr">
              <a:buNone/>
              <a:defRPr/>
            </a:lvl8pPr>
            <a:lvl9pPr marL="2634408" indent="0" algn="ctr">
              <a:buNone/>
              <a:defRPr/>
            </a:lvl9pPr>
          </a:lstStyle>
          <a:p>
            <a:r>
              <a:rPr lang="en-US"/>
              <a:t>Click to edit Master subtitle style</a:t>
            </a:r>
          </a:p>
        </p:txBody>
      </p:sp>
    </p:spTree>
    <p:extLst>
      <p:ext uri="{BB962C8B-B14F-4D97-AF65-F5344CB8AC3E}">
        <p14:creationId xmlns:p14="http://schemas.microsoft.com/office/powerpoint/2010/main" val="35371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38142" y="7053265"/>
            <a:ext cx="38498907" cy="199511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66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78943" y="19426360"/>
            <a:ext cx="36359220" cy="6003582"/>
          </a:xfrm>
          <a:prstGeom prst="rect">
            <a:avLst/>
          </a:prstGeom>
        </p:spPr>
        <p:txBody>
          <a:bodyPr anchor="t"/>
          <a:lstStyle>
            <a:lvl1pPr algn="l">
              <a:defRPr sz="2881" b="1" cap="all"/>
            </a:lvl1pPr>
          </a:lstStyle>
          <a:p>
            <a:r>
              <a:rPr lang="en-US"/>
              <a:t>Click to edit Master title style</a:t>
            </a:r>
          </a:p>
        </p:txBody>
      </p:sp>
      <p:sp>
        <p:nvSpPr>
          <p:cNvPr id="3" name="Text Placeholder 2"/>
          <p:cNvSpPr>
            <a:spLocks noGrp="1"/>
          </p:cNvSpPr>
          <p:nvPr>
            <p:ph type="body" idx="1"/>
          </p:nvPr>
        </p:nvSpPr>
        <p:spPr>
          <a:xfrm>
            <a:off x="3378943" y="12813379"/>
            <a:ext cx="36359220" cy="6612979"/>
          </a:xfrm>
          <a:prstGeom prst="rect">
            <a:avLst/>
          </a:prstGeom>
        </p:spPr>
        <p:txBody>
          <a:bodyPr anchor="b"/>
          <a:lstStyle>
            <a:lvl1pPr marL="0" indent="0">
              <a:buNone/>
              <a:defRPr sz="1440"/>
            </a:lvl1pPr>
            <a:lvl2pPr marL="329301" indent="0">
              <a:buNone/>
              <a:defRPr sz="1296"/>
            </a:lvl2pPr>
            <a:lvl3pPr marL="658602" indent="0">
              <a:buNone/>
              <a:defRPr sz="1152"/>
            </a:lvl3pPr>
            <a:lvl4pPr marL="987903" indent="0">
              <a:buNone/>
              <a:defRPr sz="1008"/>
            </a:lvl4pPr>
            <a:lvl5pPr marL="1317204" indent="0">
              <a:buNone/>
              <a:defRPr sz="1008"/>
            </a:lvl5pPr>
            <a:lvl6pPr marL="1646505" indent="0">
              <a:buNone/>
              <a:defRPr sz="1008"/>
            </a:lvl6pPr>
            <a:lvl7pPr marL="1975806" indent="0">
              <a:buNone/>
              <a:defRPr sz="1008"/>
            </a:lvl7pPr>
            <a:lvl8pPr marL="2305107" indent="0">
              <a:buNone/>
              <a:defRPr sz="1008"/>
            </a:lvl8pPr>
            <a:lvl9pPr marL="2634408" indent="0">
              <a:buNone/>
              <a:defRPr sz="1008"/>
            </a:lvl9pPr>
          </a:lstStyle>
          <a:p>
            <a:pPr lvl="0"/>
            <a:r>
              <a:rPr lang="en-US"/>
              <a:t>Click to edit Master text styles</a:t>
            </a:r>
          </a:p>
        </p:txBody>
      </p:sp>
    </p:spTree>
    <p:extLst>
      <p:ext uri="{BB962C8B-B14F-4D97-AF65-F5344CB8AC3E}">
        <p14:creationId xmlns:p14="http://schemas.microsoft.com/office/powerpoint/2010/main" val="9630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38141"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461858"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83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38141" y="6767516"/>
            <a:ext cx="18899801"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4" name="Content Placeholder 3"/>
          <p:cNvSpPr>
            <a:spLocks noGrp="1"/>
          </p:cNvSpPr>
          <p:nvPr>
            <p:ph sz="half" idx="2"/>
          </p:nvPr>
        </p:nvSpPr>
        <p:spPr>
          <a:xfrm>
            <a:off x="2138141" y="9587073"/>
            <a:ext cx="18899801"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729516" y="6767516"/>
            <a:ext cx="18907536"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6" name="Content Placeholder 5"/>
          <p:cNvSpPr>
            <a:spLocks noGrp="1"/>
          </p:cNvSpPr>
          <p:nvPr>
            <p:ph sz="quarter" idx="4"/>
          </p:nvPr>
        </p:nvSpPr>
        <p:spPr>
          <a:xfrm>
            <a:off x="21729516" y="9587073"/>
            <a:ext cx="18907536"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88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7634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9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8140" y="1204216"/>
            <a:ext cx="14072740" cy="5121561"/>
          </a:xfrm>
          <a:prstGeom prst="rect">
            <a:avLst/>
          </a:prstGeom>
        </p:spPr>
        <p:txBody>
          <a:bodyPr anchor="b"/>
          <a:lstStyle>
            <a:lvl1pPr algn="l">
              <a:defRPr sz="1440" b="1"/>
            </a:lvl1pPr>
          </a:lstStyle>
          <a:p>
            <a:r>
              <a:rPr lang="en-US"/>
              <a:t>Click to edit Master title style</a:t>
            </a:r>
          </a:p>
        </p:txBody>
      </p:sp>
      <p:sp>
        <p:nvSpPr>
          <p:cNvPr id="3" name="Content Placeholder 2"/>
          <p:cNvSpPr>
            <a:spLocks noGrp="1"/>
          </p:cNvSpPr>
          <p:nvPr>
            <p:ph idx="1"/>
          </p:nvPr>
        </p:nvSpPr>
        <p:spPr>
          <a:xfrm>
            <a:off x="16724530" y="1204216"/>
            <a:ext cx="23912518" cy="25800242"/>
          </a:xfrm>
          <a:prstGeom prst="rect">
            <a:avLst/>
          </a:prstGeom>
        </p:spPr>
        <p:txBody>
          <a:bodyPr/>
          <a:lstStyle>
            <a:lvl1pPr>
              <a:defRPr sz="2304"/>
            </a:lvl1pPr>
            <a:lvl2pPr>
              <a:defRPr sz="2017"/>
            </a:lvl2pPr>
            <a:lvl3pPr>
              <a:defRPr sz="1729"/>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38140" y="6325777"/>
            <a:ext cx="14072740" cy="2067868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234517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rapezoid 3"/>
          <p:cNvSpPr/>
          <p:nvPr userDrawn="1"/>
        </p:nvSpPr>
        <p:spPr bwMode="auto">
          <a:xfrm flipV="1">
            <a:off x="5569686" y="-2120"/>
            <a:ext cx="37205502" cy="3291116"/>
          </a:xfrm>
          <a:custGeom>
            <a:avLst/>
            <a:gdLst>
              <a:gd name="connsiteX0" fmla="*/ 0 w 36423600"/>
              <a:gd name="connsiteY0" fmla="*/ 3276600 h 3276600"/>
              <a:gd name="connsiteX1" fmla="*/ 819150 w 36423600"/>
              <a:gd name="connsiteY1" fmla="*/ 0 h 3276600"/>
              <a:gd name="connsiteX2" fmla="*/ 35604450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56044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25463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85067 h 3285067"/>
              <a:gd name="connsiteX1" fmla="*/ 2546350 w 36423600"/>
              <a:gd name="connsiteY1" fmla="*/ 0 h 3285067"/>
              <a:gd name="connsiteX2" fmla="*/ 36417248 w 36423600"/>
              <a:gd name="connsiteY2" fmla="*/ 0 h 3285067"/>
              <a:gd name="connsiteX3" fmla="*/ 36423600 w 36423600"/>
              <a:gd name="connsiteY3" fmla="*/ 3276600 h 3285067"/>
              <a:gd name="connsiteX4" fmla="*/ 0 w 36423600"/>
              <a:gd name="connsiteY4" fmla="*/ 3285067 h 328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600" h="3285067">
                <a:moveTo>
                  <a:pt x="0" y="3285067"/>
                </a:moveTo>
                <a:lnTo>
                  <a:pt x="2546350" y="0"/>
                </a:lnTo>
                <a:lnTo>
                  <a:pt x="36417248" y="0"/>
                </a:lnTo>
                <a:cubicBezTo>
                  <a:pt x="36419365" y="1092200"/>
                  <a:pt x="36421483" y="2184400"/>
                  <a:pt x="36423600" y="3276600"/>
                </a:cubicBezTo>
                <a:lnTo>
                  <a:pt x="0" y="3285067"/>
                </a:lnTo>
                <a:close/>
              </a:path>
            </a:pathLst>
          </a:custGeom>
          <a:solidFill>
            <a:srgbClr val="8B1E41"/>
          </a:solid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sp>
        <p:nvSpPr>
          <p:cNvPr id="2" name="Trapezoid 1"/>
          <p:cNvSpPr/>
          <p:nvPr userDrawn="1"/>
        </p:nvSpPr>
        <p:spPr bwMode="auto">
          <a:xfrm>
            <a:off x="-8895" y="1"/>
            <a:ext cx="8186020" cy="3288993"/>
          </a:xfrm>
          <a:custGeom>
            <a:avLst/>
            <a:gdLst>
              <a:gd name="connsiteX0" fmla="*/ 0 w 8839200"/>
              <a:gd name="connsiteY0" fmla="*/ 3282951 h 3282951"/>
              <a:gd name="connsiteX1" fmla="*/ 8207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5621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3928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1557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25929 w 8865129"/>
              <a:gd name="connsiteY0" fmla="*/ 3282951 h 3282951"/>
              <a:gd name="connsiteX1" fmla="*/ 0 w 8865129"/>
              <a:gd name="connsiteY1" fmla="*/ 0 h 3282951"/>
              <a:gd name="connsiteX2" fmla="*/ 6113991 w 8865129"/>
              <a:gd name="connsiteY2" fmla="*/ 0 h 3282951"/>
              <a:gd name="connsiteX3" fmla="*/ 8865129 w 8865129"/>
              <a:gd name="connsiteY3" fmla="*/ 3282951 h 3282951"/>
              <a:gd name="connsiteX4" fmla="*/ 25929 w 8865129"/>
              <a:gd name="connsiteY4" fmla="*/ 3282951 h 3282951"/>
              <a:gd name="connsiteX0" fmla="*/ 0 w 8874696"/>
              <a:gd name="connsiteY0" fmla="*/ 3282951 h 3282951"/>
              <a:gd name="connsiteX1" fmla="*/ 9567 w 8874696"/>
              <a:gd name="connsiteY1" fmla="*/ 0 h 3282951"/>
              <a:gd name="connsiteX2" fmla="*/ 6123558 w 8874696"/>
              <a:gd name="connsiteY2" fmla="*/ 0 h 3282951"/>
              <a:gd name="connsiteX3" fmla="*/ 8874696 w 8874696"/>
              <a:gd name="connsiteY3" fmla="*/ 3282951 h 3282951"/>
              <a:gd name="connsiteX4" fmla="*/ 0 w 8874696"/>
              <a:gd name="connsiteY4" fmla="*/ 3282951 h 3282951"/>
              <a:gd name="connsiteX0" fmla="*/ 0 w 8803703"/>
              <a:gd name="connsiteY0" fmla="*/ 3282951 h 3282951"/>
              <a:gd name="connsiteX1" fmla="*/ 9567 w 8803703"/>
              <a:gd name="connsiteY1" fmla="*/ 0 h 3282951"/>
              <a:gd name="connsiteX2" fmla="*/ 6123558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52567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17071 w 8803703"/>
              <a:gd name="connsiteY2" fmla="*/ 0 h 3282951"/>
              <a:gd name="connsiteX3" fmla="*/ 8803703 w 8803703"/>
              <a:gd name="connsiteY3" fmla="*/ 3282951 h 3282951"/>
              <a:gd name="connsiteX4" fmla="*/ 0 w 8803703"/>
              <a:gd name="connsiteY4" fmla="*/ 3282951 h 328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3703" h="3282951">
                <a:moveTo>
                  <a:pt x="0" y="3282951"/>
                </a:moveTo>
                <a:lnTo>
                  <a:pt x="9567" y="0"/>
                </a:lnTo>
                <a:lnTo>
                  <a:pt x="6017071" y="0"/>
                </a:lnTo>
                <a:lnTo>
                  <a:pt x="8803703" y="3282951"/>
                </a:lnTo>
                <a:lnTo>
                  <a:pt x="0" y="3282951"/>
                </a:lnTo>
                <a:close/>
              </a:path>
            </a:pathLst>
          </a:custGeom>
          <a:pattFill prst="dotGrid">
            <a:fgClr>
              <a:srgbClr val="FF6600"/>
            </a:fgClr>
            <a:bgClr>
              <a:schemeClr val="bg1"/>
            </a:bgClr>
          </a:patt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cxnSp>
        <p:nvCxnSpPr>
          <p:cNvPr id="9" name="Straight Connector 8"/>
          <p:cNvCxnSpPr/>
          <p:nvPr userDrawn="1"/>
        </p:nvCxnSpPr>
        <p:spPr bwMode="auto">
          <a:xfrm>
            <a:off x="5504319" y="-76340"/>
            <a:ext cx="2747069" cy="3435314"/>
          </a:xfrm>
          <a:prstGeom prst="line">
            <a:avLst/>
          </a:prstGeom>
          <a:solidFill>
            <a:schemeClr val="accent1"/>
          </a:solidFill>
          <a:ln w="762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pp_ord_blanc1.jpg"/>
          <p:cNvPicPr>
            <a:picLocks noChangeAspect="1"/>
          </p:cNvPicPr>
          <p:nvPr userDrawn="1"/>
        </p:nvPicPr>
        <p:blipFill>
          <a:blip r:embed="rId14" cstate="print"/>
          <a:stretch>
            <a:fillRect/>
          </a:stretch>
        </p:blipFill>
        <p:spPr>
          <a:xfrm>
            <a:off x="0" y="3297478"/>
            <a:ext cx="42775188" cy="26941769"/>
          </a:xfrm>
          <a:prstGeom prst="rect">
            <a:avLst/>
          </a:prstGeom>
        </p:spPr>
      </p:pic>
      <p:sp>
        <p:nvSpPr>
          <p:cNvPr id="17" name="Rectangle 235"/>
          <p:cNvSpPr>
            <a:spLocks noChangeArrowheads="1"/>
          </p:cNvSpPr>
          <p:nvPr userDrawn="1"/>
        </p:nvSpPr>
        <p:spPr bwMode="auto">
          <a:xfrm>
            <a:off x="668364" y="29134317"/>
            <a:ext cx="2153613" cy="629808"/>
          </a:xfrm>
          <a:prstGeom prst="rect">
            <a:avLst/>
          </a:prstGeom>
          <a:solidFill>
            <a:srgbClr val="FF6600"/>
          </a:solidFill>
          <a:ln>
            <a:noFill/>
          </a:ln>
          <a:effectLst/>
          <a:extLst/>
        </p:spPr>
        <p:txBody>
          <a:bodyPr wrap="none" anchor="ct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defRPr/>
            </a:pPr>
            <a:endParaRPr lang="en-US" sz="1729"/>
          </a:p>
        </p:txBody>
      </p:sp>
      <p:sp>
        <p:nvSpPr>
          <p:cNvPr id="18" name="Text Box 242"/>
          <p:cNvSpPr txBox="1">
            <a:spLocks noChangeArrowheads="1"/>
          </p:cNvSpPr>
          <p:nvPr userDrawn="1"/>
        </p:nvSpPr>
        <p:spPr bwMode="auto">
          <a:xfrm>
            <a:off x="2947194" y="29123989"/>
            <a:ext cx="11659210" cy="62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defRPr/>
            </a:pPr>
            <a:r>
              <a:rPr lang="en-US" sz="1729" b="1" dirty="0" smtClean="0">
                <a:solidFill>
                  <a:srgbClr val="8B1E41"/>
                </a:solidFill>
              </a:rPr>
              <a:t>17</a:t>
            </a:r>
            <a:r>
              <a:rPr lang="en-US" sz="1729" b="1" baseline="30000" dirty="0" smtClean="0">
                <a:solidFill>
                  <a:srgbClr val="8B1E41"/>
                </a:solidFill>
              </a:rPr>
              <a:t>th</a:t>
            </a:r>
            <a:r>
              <a:rPr lang="en-US" sz="1729" b="1" baseline="0" dirty="0" smtClean="0">
                <a:solidFill>
                  <a:srgbClr val="8B1E41"/>
                </a:solidFill>
              </a:rPr>
              <a:t> </a:t>
            </a:r>
            <a:r>
              <a:rPr lang="en-US" sz="1729" b="1" dirty="0" smtClean="0">
                <a:solidFill>
                  <a:srgbClr val="8B1E41"/>
                </a:solidFill>
              </a:rPr>
              <a:t>Annual CMAS Conference</a:t>
            </a:r>
            <a:endParaRPr lang="en-US" sz="1729" b="1" dirty="0">
              <a:solidFill>
                <a:srgbClr val="8B1E41"/>
              </a:solidFill>
            </a:endParaRPr>
          </a:p>
          <a:p>
            <a:pPr>
              <a:spcBef>
                <a:spcPts val="0"/>
              </a:spcBef>
              <a:defRPr/>
            </a:pPr>
            <a:r>
              <a:rPr lang="en-US" sz="1729" b="1" dirty="0" smtClean="0">
                <a:solidFill>
                  <a:srgbClr val="8B1E41"/>
                </a:solidFill>
              </a:rPr>
              <a:t>October 22-24, 2018</a:t>
            </a:r>
            <a:endParaRPr lang="en-US" sz="1729" dirty="0">
              <a:solidFill>
                <a:srgbClr val="8B1E41"/>
              </a:solidFill>
            </a:endParaRPr>
          </a:p>
        </p:txBody>
      </p:sp>
      <p:pic>
        <p:nvPicPr>
          <p:cNvPr id="10" name="Picture 9"/>
          <p:cNvPicPr>
            <a:picLocks noChangeAspect="1"/>
          </p:cNvPicPr>
          <p:nvPr userDrawn="1"/>
        </p:nvPicPr>
        <p:blipFill>
          <a:blip r:embed="rId15"/>
          <a:stretch>
            <a:fillRect/>
          </a:stretch>
        </p:blipFill>
        <p:spPr>
          <a:xfrm>
            <a:off x="658998" y="397733"/>
            <a:ext cx="6015262" cy="24871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3161519" rtl="0" eaLnBrk="0" fontAlgn="base" hangingPunct="0">
        <a:spcBef>
          <a:spcPct val="0"/>
        </a:spcBef>
        <a:spcAft>
          <a:spcPct val="0"/>
        </a:spcAft>
        <a:defRPr sz="15196">
          <a:solidFill>
            <a:schemeClr val="tx2"/>
          </a:solidFill>
          <a:latin typeface="+mj-lt"/>
          <a:ea typeface="+mj-ea"/>
          <a:cs typeface="+mj-cs"/>
        </a:defRPr>
      </a:lvl1pPr>
      <a:lvl2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2pPr>
      <a:lvl3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3pPr>
      <a:lvl4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4pPr>
      <a:lvl5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5pPr>
      <a:lvl6pPr marL="329301" algn="ctr" defTabSz="3161519" rtl="0" fontAlgn="base">
        <a:spcBef>
          <a:spcPct val="0"/>
        </a:spcBef>
        <a:spcAft>
          <a:spcPct val="0"/>
        </a:spcAft>
        <a:defRPr sz="15196">
          <a:solidFill>
            <a:schemeClr val="tx2"/>
          </a:solidFill>
          <a:latin typeface="Arial" charset="0"/>
          <a:ea typeface="ヒラギノ角ゴ Pro W3" pitchFamily="1" charset="-128"/>
        </a:defRPr>
      </a:lvl6pPr>
      <a:lvl7pPr marL="658602" algn="ctr" defTabSz="3161519" rtl="0" fontAlgn="base">
        <a:spcBef>
          <a:spcPct val="0"/>
        </a:spcBef>
        <a:spcAft>
          <a:spcPct val="0"/>
        </a:spcAft>
        <a:defRPr sz="15196">
          <a:solidFill>
            <a:schemeClr val="tx2"/>
          </a:solidFill>
          <a:latin typeface="Arial" charset="0"/>
          <a:ea typeface="ヒラギノ角ゴ Pro W3" pitchFamily="1" charset="-128"/>
        </a:defRPr>
      </a:lvl7pPr>
      <a:lvl8pPr marL="987903" algn="ctr" defTabSz="3161519" rtl="0" fontAlgn="base">
        <a:spcBef>
          <a:spcPct val="0"/>
        </a:spcBef>
        <a:spcAft>
          <a:spcPct val="0"/>
        </a:spcAft>
        <a:defRPr sz="15196">
          <a:solidFill>
            <a:schemeClr val="tx2"/>
          </a:solidFill>
          <a:latin typeface="Arial" charset="0"/>
          <a:ea typeface="ヒラギノ角ゴ Pro W3" pitchFamily="1" charset="-128"/>
        </a:defRPr>
      </a:lvl8pPr>
      <a:lvl9pPr marL="1317204" algn="ctr" defTabSz="3161519" rtl="0" fontAlgn="base">
        <a:spcBef>
          <a:spcPct val="0"/>
        </a:spcBef>
        <a:spcAft>
          <a:spcPct val="0"/>
        </a:spcAft>
        <a:defRPr sz="15196">
          <a:solidFill>
            <a:schemeClr val="tx2"/>
          </a:solidFill>
          <a:latin typeface="Arial" charset="0"/>
          <a:ea typeface="ヒラギノ角ゴ Pro W3" pitchFamily="1" charset="-128"/>
        </a:defRPr>
      </a:lvl9pPr>
    </p:titleStyle>
    <p:bodyStyle>
      <a:lvl1pPr marL="1185713" indent="-1185713" algn="l" defTabSz="3161519" rtl="0" eaLnBrk="0" fontAlgn="base" hangingPunct="0">
        <a:spcBef>
          <a:spcPct val="20000"/>
        </a:spcBef>
        <a:spcAft>
          <a:spcPct val="0"/>
        </a:spcAft>
        <a:buChar char="•"/>
        <a:defRPr sz="11092">
          <a:solidFill>
            <a:schemeClr val="tx1"/>
          </a:solidFill>
          <a:latin typeface="+mn-lt"/>
          <a:ea typeface="+mn-ea"/>
          <a:cs typeface="+mn-cs"/>
        </a:defRPr>
      </a:lvl1pPr>
      <a:lvl2pPr marL="2568090" indent="-987903" algn="l" defTabSz="3161519" rtl="0" eaLnBrk="0" fontAlgn="base" hangingPunct="0">
        <a:spcBef>
          <a:spcPct val="20000"/>
        </a:spcBef>
        <a:spcAft>
          <a:spcPct val="0"/>
        </a:spcAft>
        <a:buChar char="–"/>
        <a:defRPr sz="9652">
          <a:solidFill>
            <a:schemeClr val="tx1"/>
          </a:solidFill>
          <a:latin typeface="+mn-lt"/>
          <a:ea typeface="+mn-ea"/>
        </a:defRPr>
      </a:lvl2pPr>
      <a:lvl3pPr marL="3951612" indent="-790094" algn="l" defTabSz="3161519" rtl="0" eaLnBrk="0" fontAlgn="base" hangingPunct="0">
        <a:spcBef>
          <a:spcPct val="20000"/>
        </a:spcBef>
        <a:spcAft>
          <a:spcPct val="0"/>
        </a:spcAft>
        <a:buChar char="•"/>
        <a:defRPr sz="8283">
          <a:solidFill>
            <a:schemeClr val="tx1"/>
          </a:solidFill>
          <a:latin typeface="+mn-lt"/>
          <a:ea typeface="+mn-ea"/>
        </a:defRPr>
      </a:lvl3pPr>
      <a:lvl4pPr marL="5531799" indent="-790094" algn="l" defTabSz="3161519" rtl="0" eaLnBrk="0" fontAlgn="base" hangingPunct="0">
        <a:spcBef>
          <a:spcPct val="20000"/>
        </a:spcBef>
        <a:spcAft>
          <a:spcPct val="0"/>
        </a:spcAft>
        <a:buChar char="–"/>
        <a:defRPr sz="6914">
          <a:solidFill>
            <a:schemeClr val="tx1"/>
          </a:solidFill>
          <a:latin typeface="+mn-lt"/>
          <a:ea typeface="+mn-ea"/>
        </a:defRPr>
      </a:lvl4pPr>
      <a:lvl5pPr marL="7113131" indent="-790094" algn="l" defTabSz="3161519" rtl="0" eaLnBrk="0" fontAlgn="base" hangingPunct="0">
        <a:spcBef>
          <a:spcPct val="20000"/>
        </a:spcBef>
        <a:spcAft>
          <a:spcPct val="0"/>
        </a:spcAft>
        <a:buChar char="»"/>
        <a:defRPr sz="6914">
          <a:solidFill>
            <a:schemeClr val="tx1"/>
          </a:solidFill>
          <a:latin typeface="+mn-lt"/>
          <a:ea typeface="+mn-ea"/>
        </a:defRPr>
      </a:lvl5pPr>
      <a:lvl6pPr marL="7442433" indent="-790094" algn="l" defTabSz="3161519" rtl="0" fontAlgn="base">
        <a:spcBef>
          <a:spcPct val="20000"/>
        </a:spcBef>
        <a:spcAft>
          <a:spcPct val="0"/>
        </a:spcAft>
        <a:buChar char="»"/>
        <a:defRPr sz="6914">
          <a:solidFill>
            <a:schemeClr val="tx1"/>
          </a:solidFill>
          <a:latin typeface="+mn-lt"/>
          <a:ea typeface="+mn-ea"/>
        </a:defRPr>
      </a:lvl6pPr>
      <a:lvl7pPr marL="7771733" indent="-790094" algn="l" defTabSz="3161519" rtl="0" fontAlgn="base">
        <a:spcBef>
          <a:spcPct val="20000"/>
        </a:spcBef>
        <a:spcAft>
          <a:spcPct val="0"/>
        </a:spcAft>
        <a:buChar char="»"/>
        <a:defRPr sz="6914">
          <a:solidFill>
            <a:schemeClr val="tx1"/>
          </a:solidFill>
          <a:latin typeface="+mn-lt"/>
          <a:ea typeface="+mn-ea"/>
        </a:defRPr>
      </a:lvl7pPr>
      <a:lvl8pPr marL="8101034" indent="-790094" algn="l" defTabSz="3161519" rtl="0" fontAlgn="base">
        <a:spcBef>
          <a:spcPct val="20000"/>
        </a:spcBef>
        <a:spcAft>
          <a:spcPct val="0"/>
        </a:spcAft>
        <a:buChar char="»"/>
        <a:defRPr sz="6914">
          <a:solidFill>
            <a:schemeClr val="tx1"/>
          </a:solidFill>
          <a:latin typeface="+mn-lt"/>
          <a:ea typeface="+mn-ea"/>
        </a:defRPr>
      </a:lvl8pPr>
      <a:lvl9pPr marL="8430335" indent="-790094" algn="l" defTabSz="3161519" rtl="0" fontAlgn="base">
        <a:spcBef>
          <a:spcPct val="20000"/>
        </a:spcBef>
        <a:spcAft>
          <a:spcPct val="0"/>
        </a:spcAft>
        <a:buChar char="»"/>
        <a:defRPr sz="6914">
          <a:solidFill>
            <a:schemeClr val="tx1"/>
          </a:solidFill>
          <a:latin typeface="+mn-lt"/>
          <a:ea typeface="+mn-ea"/>
        </a:defRPr>
      </a:lvl9pPr>
    </p:bodyStyle>
    <p:otherStyle>
      <a:defPPr>
        <a:defRPr lang="en-US"/>
      </a:defPPr>
      <a:lvl1pPr marL="0" algn="l" defTabSz="658602" rtl="0" eaLnBrk="1" latinLnBrk="0" hangingPunct="1">
        <a:defRPr sz="1296" kern="1200">
          <a:solidFill>
            <a:schemeClr val="tx1"/>
          </a:solidFill>
          <a:latin typeface="+mn-lt"/>
          <a:ea typeface="+mn-ea"/>
          <a:cs typeface="+mn-cs"/>
        </a:defRPr>
      </a:lvl1pPr>
      <a:lvl2pPr marL="329301" algn="l" defTabSz="658602" rtl="0" eaLnBrk="1" latinLnBrk="0" hangingPunct="1">
        <a:defRPr sz="1296" kern="1200">
          <a:solidFill>
            <a:schemeClr val="tx1"/>
          </a:solidFill>
          <a:latin typeface="+mn-lt"/>
          <a:ea typeface="+mn-ea"/>
          <a:cs typeface="+mn-cs"/>
        </a:defRPr>
      </a:lvl2pPr>
      <a:lvl3pPr marL="658602" algn="l" defTabSz="658602" rtl="0" eaLnBrk="1" latinLnBrk="0" hangingPunct="1">
        <a:defRPr sz="1296" kern="1200">
          <a:solidFill>
            <a:schemeClr val="tx1"/>
          </a:solidFill>
          <a:latin typeface="+mn-lt"/>
          <a:ea typeface="+mn-ea"/>
          <a:cs typeface="+mn-cs"/>
        </a:defRPr>
      </a:lvl3pPr>
      <a:lvl4pPr marL="987903" algn="l" defTabSz="658602" rtl="0" eaLnBrk="1" latinLnBrk="0" hangingPunct="1">
        <a:defRPr sz="1296" kern="1200">
          <a:solidFill>
            <a:schemeClr val="tx1"/>
          </a:solidFill>
          <a:latin typeface="+mn-lt"/>
          <a:ea typeface="+mn-ea"/>
          <a:cs typeface="+mn-cs"/>
        </a:defRPr>
      </a:lvl4pPr>
      <a:lvl5pPr marL="1317204" algn="l" defTabSz="658602" rtl="0" eaLnBrk="1" latinLnBrk="0" hangingPunct="1">
        <a:defRPr sz="1296" kern="1200">
          <a:solidFill>
            <a:schemeClr val="tx1"/>
          </a:solidFill>
          <a:latin typeface="+mn-lt"/>
          <a:ea typeface="+mn-ea"/>
          <a:cs typeface="+mn-cs"/>
        </a:defRPr>
      </a:lvl5pPr>
      <a:lvl6pPr marL="1646505" algn="l" defTabSz="658602" rtl="0" eaLnBrk="1" latinLnBrk="0" hangingPunct="1">
        <a:defRPr sz="1296" kern="1200">
          <a:solidFill>
            <a:schemeClr val="tx1"/>
          </a:solidFill>
          <a:latin typeface="+mn-lt"/>
          <a:ea typeface="+mn-ea"/>
          <a:cs typeface="+mn-cs"/>
        </a:defRPr>
      </a:lvl6pPr>
      <a:lvl7pPr marL="1975806" algn="l" defTabSz="658602" rtl="0" eaLnBrk="1" latinLnBrk="0" hangingPunct="1">
        <a:defRPr sz="1296" kern="1200">
          <a:solidFill>
            <a:schemeClr val="tx1"/>
          </a:solidFill>
          <a:latin typeface="+mn-lt"/>
          <a:ea typeface="+mn-ea"/>
          <a:cs typeface="+mn-cs"/>
        </a:defRPr>
      </a:lvl7pPr>
      <a:lvl8pPr marL="2305107" algn="l" defTabSz="658602" rtl="0" eaLnBrk="1" latinLnBrk="0" hangingPunct="1">
        <a:defRPr sz="1296" kern="1200">
          <a:solidFill>
            <a:schemeClr val="tx1"/>
          </a:solidFill>
          <a:latin typeface="+mn-lt"/>
          <a:ea typeface="+mn-ea"/>
          <a:cs typeface="+mn-cs"/>
        </a:defRPr>
      </a:lvl8pPr>
      <a:lvl9pPr marL="2634408" algn="l" defTabSz="658602" rtl="0" eaLnBrk="1" latinLnBrk="0" hangingPunct="1">
        <a:defRPr sz="129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7" Type="http://schemas.openxmlformats.org/officeDocument/2006/relationships/image" Target="../media/image8.jpeg"/><Relationship Id="rId2" Type="http://schemas.openxmlformats.org/officeDocument/2006/relationships/image" Target="../media/image3.tif"/><Relationship Id="rId1" Type="http://schemas.openxmlformats.org/officeDocument/2006/relationships/slideLayout" Target="../slideLayouts/slideLayout1.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28803600" y="4423341"/>
            <a:ext cx="13377672" cy="18824276"/>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42" name="Rectangle 41"/>
          <p:cNvSpPr/>
          <p:nvPr/>
        </p:nvSpPr>
        <p:spPr bwMode="auto">
          <a:xfrm>
            <a:off x="28803600" y="24098898"/>
            <a:ext cx="13377672" cy="4741555"/>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36" name="Rectangle 35"/>
          <p:cNvSpPr/>
          <p:nvPr/>
        </p:nvSpPr>
        <p:spPr bwMode="auto">
          <a:xfrm>
            <a:off x="557784" y="13568194"/>
            <a:ext cx="13377672" cy="1527226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Arial" charset="0"/>
            </a:endParaRPr>
          </a:p>
        </p:txBody>
      </p:sp>
      <p:sp>
        <p:nvSpPr>
          <p:cNvPr id="35" name="Rectangle 34"/>
          <p:cNvSpPr/>
          <p:nvPr/>
        </p:nvSpPr>
        <p:spPr bwMode="auto">
          <a:xfrm>
            <a:off x="14694408" y="4389121"/>
            <a:ext cx="13377672" cy="24451332"/>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mn-lt"/>
            </a:endParaRPr>
          </a:p>
        </p:txBody>
      </p:sp>
      <p:sp>
        <p:nvSpPr>
          <p:cNvPr id="3" name="Rectangle 2"/>
          <p:cNvSpPr/>
          <p:nvPr/>
        </p:nvSpPr>
        <p:spPr bwMode="auto">
          <a:xfrm>
            <a:off x="585216" y="4389121"/>
            <a:ext cx="13377672" cy="812410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2052" name="Text Box 6"/>
          <p:cNvSpPr txBox="1">
            <a:spLocks noChangeArrowheads="1"/>
          </p:cNvSpPr>
          <p:nvPr/>
        </p:nvSpPr>
        <p:spPr bwMode="auto">
          <a:xfrm>
            <a:off x="1499616" y="3931920"/>
            <a:ext cx="11521440" cy="911487"/>
          </a:xfrm>
          <a:prstGeom prst="rect">
            <a:avLst/>
          </a:prstGeom>
          <a:solidFill>
            <a:srgbClr val="8B1E41"/>
          </a:solidFill>
          <a:ln>
            <a:noFill/>
          </a:ln>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a:solidFill>
                  <a:schemeClr val="bg1"/>
                </a:solidFill>
                <a:ea typeface="ＭＳ Ｐゴシック" panose="020B0600070205080204" pitchFamily="34" charset="-128"/>
              </a:rPr>
              <a:t>Introduction</a:t>
            </a:r>
            <a:endParaRPr lang="en-US" sz="3762" b="1" dirty="0">
              <a:ea typeface="ＭＳ Ｐゴシック" panose="020B0600070205080204" pitchFamily="34" charset="-128"/>
            </a:endParaRPr>
          </a:p>
        </p:txBody>
      </p:sp>
      <p:sp>
        <p:nvSpPr>
          <p:cNvPr id="2055" name="Text Box 10"/>
          <p:cNvSpPr txBox="1">
            <a:spLocks noChangeArrowheads="1"/>
          </p:cNvSpPr>
          <p:nvPr/>
        </p:nvSpPr>
        <p:spPr bwMode="auto">
          <a:xfrm>
            <a:off x="1499616" y="13067125"/>
            <a:ext cx="11521440" cy="911449"/>
          </a:xfrm>
          <a:prstGeom prst="rect">
            <a:avLst/>
          </a:prstGeom>
          <a:solidFill>
            <a:srgbClr val="8B1E41"/>
          </a:solidFill>
          <a:ln>
            <a:noFill/>
          </a:ln>
          <a:effectLst/>
          <a:extLst/>
        </p:spPr>
        <p:txBody>
          <a:bodyPr wrap="square"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err="1" smtClean="0">
                <a:solidFill>
                  <a:schemeClr val="bg1"/>
                </a:solidFill>
                <a:ea typeface="ＭＳ Ｐゴシック" panose="020B0600070205080204" pitchFamily="34" charset="-128"/>
              </a:rPr>
              <a:t>Lagrangian</a:t>
            </a:r>
            <a:r>
              <a:rPr lang="en-US" sz="3762" b="1" dirty="0" smtClean="0">
                <a:solidFill>
                  <a:schemeClr val="bg1"/>
                </a:solidFill>
                <a:ea typeface="ＭＳ Ｐゴシック" panose="020B0600070205080204" pitchFamily="34" charset="-128"/>
              </a:rPr>
              <a:t> Transport Structure</a:t>
            </a:r>
            <a:endParaRPr lang="en-US" sz="3762" b="1" dirty="0">
              <a:solidFill>
                <a:schemeClr val="bg1"/>
              </a:solidFill>
              <a:ea typeface="ＭＳ Ｐゴシック" panose="020B0600070205080204" pitchFamily="34" charset="-128"/>
            </a:endParaRPr>
          </a:p>
        </p:txBody>
      </p:sp>
      <p:sp>
        <p:nvSpPr>
          <p:cNvPr id="2057" name="Text Box 12"/>
          <p:cNvSpPr txBox="1">
            <a:spLocks noChangeArrowheads="1"/>
          </p:cNvSpPr>
          <p:nvPr/>
        </p:nvSpPr>
        <p:spPr bwMode="auto">
          <a:xfrm>
            <a:off x="15608808"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WRF-CMAQ Simulations: Southeast U.S.</a:t>
            </a:r>
            <a:endParaRPr lang="en-US" sz="3762" b="1" dirty="0">
              <a:solidFill>
                <a:schemeClr val="bg1"/>
              </a:solidFill>
              <a:ea typeface="ＭＳ Ｐゴシック" panose="020B0600070205080204" pitchFamily="34" charset="-128"/>
            </a:endParaRPr>
          </a:p>
        </p:txBody>
      </p:sp>
      <p:sp>
        <p:nvSpPr>
          <p:cNvPr id="2059" name="Text Box 14"/>
          <p:cNvSpPr txBox="1">
            <a:spLocks noChangeArrowheads="1"/>
          </p:cNvSpPr>
          <p:nvPr/>
        </p:nvSpPr>
        <p:spPr bwMode="auto">
          <a:xfrm>
            <a:off x="29718000" y="23640502"/>
            <a:ext cx="11521440" cy="911487"/>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Conclusions and Ongoing </a:t>
            </a:r>
            <a:r>
              <a:rPr lang="en-US" sz="3762" b="1" dirty="0">
                <a:solidFill>
                  <a:schemeClr val="bg1"/>
                </a:solidFill>
                <a:ea typeface="ＭＳ Ｐゴシック" panose="020B0600070205080204" pitchFamily="34" charset="-128"/>
              </a:rPr>
              <a:t>Research</a:t>
            </a:r>
          </a:p>
        </p:txBody>
      </p:sp>
      <p:sp>
        <p:nvSpPr>
          <p:cNvPr id="2060" name="Text Box 15"/>
          <p:cNvSpPr txBox="1">
            <a:spLocks noChangeArrowheads="1"/>
          </p:cNvSpPr>
          <p:nvPr/>
        </p:nvSpPr>
        <p:spPr bwMode="auto">
          <a:xfrm>
            <a:off x="28922250" y="24734869"/>
            <a:ext cx="13185870" cy="4105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Expand the chemistry module to include aerosols.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Further develop the I/O system and read in emissions data.</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Conduct long-term and detailed evaluations against observations.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Develop model science and algorithms expandable to global scale, e.g.,</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Continue advances in organic aerosols and new particle formation.</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integrated cloud model with convective transport, microphysics, aqueous chemistry, and aerosol-cloud interactions.</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emission process modeling for global coverage – (dust, biogenic, bidirectional flux, fires).</a:t>
            </a:r>
          </a:p>
        </p:txBody>
      </p:sp>
      <p:sp>
        <p:nvSpPr>
          <p:cNvPr id="38" name="Text Box 4"/>
          <p:cNvSpPr txBox="1">
            <a:spLocks noChangeArrowheads="1"/>
          </p:cNvSpPr>
          <p:nvPr/>
        </p:nvSpPr>
        <p:spPr bwMode="auto">
          <a:xfrm>
            <a:off x="7196107" y="452940"/>
            <a:ext cx="34674044"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pPr>
            <a:r>
              <a:rPr lang="en-US" sz="6400" dirty="0" smtClean="0">
                <a:solidFill>
                  <a:schemeClr val="bg1"/>
                </a:solidFill>
              </a:rPr>
              <a:t>The </a:t>
            </a:r>
            <a:r>
              <a:rPr lang="en-US" sz="6400" dirty="0">
                <a:solidFill>
                  <a:schemeClr val="bg1"/>
                </a:solidFill>
              </a:rPr>
              <a:t>Understanding of Pollutant Transport in the Atmosphere: </a:t>
            </a:r>
            <a:r>
              <a:rPr lang="en-US" sz="6400" dirty="0" err="1">
                <a:solidFill>
                  <a:schemeClr val="bg1"/>
                </a:solidFill>
              </a:rPr>
              <a:t>Lagrangian</a:t>
            </a:r>
            <a:r>
              <a:rPr lang="en-US" sz="6400" dirty="0">
                <a:solidFill>
                  <a:schemeClr val="bg1"/>
                </a:solidFill>
              </a:rPr>
              <a:t> Coherent Structures</a:t>
            </a:r>
            <a:endParaRPr lang="en-US" sz="6400" b="1" dirty="0">
              <a:solidFill>
                <a:schemeClr val="bg1"/>
              </a:solidFill>
            </a:endParaRPr>
          </a:p>
        </p:txBody>
      </p:sp>
      <p:sp>
        <p:nvSpPr>
          <p:cNvPr id="39" name="Text Box 5"/>
          <p:cNvSpPr txBox="1">
            <a:spLocks noChangeArrowheads="1"/>
          </p:cNvSpPr>
          <p:nvPr/>
        </p:nvSpPr>
        <p:spPr bwMode="auto">
          <a:xfrm>
            <a:off x="8814487" y="1728565"/>
            <a:ext cx="32881821" cy="147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ct val="50000"/>
              </a:spcBef>
            </a:pPr>
            <a:r>
              <a:rPr lang="en-US" sz="4200" b="1" dirty="0" smtClean="0">
                <a:solidFill>
                  <a:schemeClr val="bg1"/>
                </a:solidFill>
                <a:ea typeface="ＭＳ Ｐゴシック" panose="020B0600070205080204" pitchFamily="34" charset="-128"/>
              </a:rPr>
              <a:t>Peter </a:t>
            </a:r>
            <a:r>
              <a:rPr lang="en-US" sz="4200" b="1" dirty="0">
                <a:solidFill>
                  <a:schemeClr val="bg1"/>
                </a:solidFill>
                <a:ea typeface="ＭＳ Ｐゴシック" panose="020B0600070205080204" pitchFamily="34" charset="-128"/>
              </a:rPr>
              <a:t>Nolan, Hosein Foroutan, Shane </a:t>
            </a:r>
            <a:r>
              <a:rPr lang="en-US" sz="4200" b="1" dirty="0" smtClean="0">
                <a:solidFill>
                  <a:schemeClr val="bg1"/>
                </a:solidFill>
                <a:ea typeface="ＭＳ Ｐゴシック" panose="020B0600070205080204" pitchFamily="34" charset="-128"/>
              </a:rPr>
              <a:t>Ross </a:t>
            </a:r>
          </a:p>
          <a:p>
            <a:pPr>
              <a:spcBef>
                <a:spcPct val="50000"/>
              </a:spcBef>
            </a:pPr>
            <a:r>
              <a:rPr lang="en-US" sz="3200" dirty="0" smtClean="0">
                <a:solidFill>
                  <a:schemeClr val="bg1"/>
                </a:solidFill>
              </a:rPr>
              <a:t>Department of Biomedical Engineering and Mechanics, Virginia Tech, Blacksburg VA, USA</a:t>
            </a:r>
            <a:endParaRPr lang="en-US" sz="3200" b="1" dirty="0">
              <a:solidFill>
                <a:schemeClr val="bg1"/>
              </a:solidFill>
              <a:ea typeface="ＭＳ Ｐゴシック" panose="020B0600070205080204" pitchFamily="34" charset="-128"/>
            </a:endParaRPr>
          </a:p>
        </p:txBody>
      </p:sp>
      <p:sp>
        <p:nvSpPr>
          <p:cNvPr id="30" name="Text Box 5"/>
          <p:cNvSpPr txBox="1">
            <a:spLocks noChangeArrowheads="1"/>
          </p:cNvSpPr>
          <p:nvPr/>
        </p:nvSpPr>
        <p:spPr bwMode="auto">
          <a:xfrm>
            <a:off x="37176234" y="2747605"/>
            <a:ext cx="5434805" cy="49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r">
              <a:spcBef>
                <a:spcPct val="50000"/>
              </a:spcBef>
            </a:pPr>
            <a:r>
              <a:rPr lang="en-US" sz="2600" b="1" dirty="0">
                <a:solidFill>
                  <a:schemeClr val="bg1"/>
                </a:solidFill>
                <a:ea typeface="ＭＳ Ｐゴシック" panose="020B0600070205080204" pitchFamily="34" charset="-128"/>
              </a:rPr>
              <a:t>contact email: </a:t>
            </a:r>
            <a:r>
              <a:rPr lang="en-US" sz="2600" b="1" dirty="0" smtClean="0">
                <a:solidFill>
                  <a:schemeClr val="bg1"/>
                </a:solidFill>
                <a:ea typeface="ＭＳ Ｐゴシック" panose="020B0600070205080204" pitchFamily="34" charset="-128"/>
              </a:rPr>
              <a:t>foroutan@vt.edu</a:t>
            </a:r>
            <a:endParaRPr lang="en-US" sz="2600" b="1" dirty="0">
              <a:solidFill>
                <a:schemeClr val="bg1"/>
              </a:solidFill>
              <a:ea typeface="ＭＳ Ｐゴシック" panose="020B0600070205080204" pitchFamily="34" charset="-128"/>
            </a:endParaRPr>
          </a:p>
        </p:txBody>
      </p:sp>
      <p:sp>
        <p:nvSpPr>
          <p:cNvPr id="97" name="Text Box 11"/>
          <p:cNvSpPr txBox="1">
            <a:spLocks noChangeArrowheads="1"/>
          </p:cNvSpPr>
          <p:nvPr/>
        </p:nvSpPr>
        <p:spPr bwMode="auto">
          <a:xfrm>
            <a:off x="1042416" y="5386165"/>
            <a:ext cx="12710160" cy="709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just">
              <a:lnSpc>
                <a:spcPct val="110000"/>
              </a:lnSpc>
            </a:pPr>
            <a:r>
              <a:rPr lang="en-US" sz="2500" dirty="0">
                <a:ea typeface="ＭＳ Ｐゴシック" panose="020B0600070205080204" pitchFamily="34" charset="-128"/>
              </a:rPr>
              <a:t>Eulerian chemical transport models (e.g., CMAQ) are powerful tools to simulate the transport and fate of air pollutants in various scales from local to global. Informed by meteorological drivers (e.g., WRF), these models calculate the advection of gases and aerosols in the atmosphere and provide information about how pollutants are transported from one location to another. </a:t>
            </a:r>
            <a:endParaRPr lang="en-US" sz="2500" dirty="0" smtClean="0">
              <a:ea typeface="ＭＳ Ｐゴシック" panose="020B0600070205080204" pitchFamily="34" charset="-128"/>
            </a:endParaRPr>
          </a:p>
          <a:p>
            <a:pPr algn="just">
              <a:lnSpc>
                <a:spcPct val="110000"/>
              </a:lnSpc>
            </a:pPr>
            <a:endParaRPr lang="en-US" sz="2500" dirty="0">
              <a:ea typeface="ＭＳ Ｐゴシック" panose="020B0600070205080204" pitchFamily="34" charset="-128"/>
            </a:endParaRPr>
          </a:p>
          <a:p>
            <a:pPr algn="just">
              <a:lnSpc>
                <a:spcPct val="110000"/>
              </a:lnSpc>
            </a:pPr>
            <a:r>
              <a:rPr lang="en-US" sz="2500" dirty="0" smtClean="0">
                <a:ea typeface="ＭＳ Ｐゴシック" panose="020B0600070205080204" pitchFamily="34" charset="-128"/>
              </a:rPr>
              <a:t>Identifying </a:t>
            </a:r>
            <a:r>
              <a:rPr lang="en-US" sz="2500" dirty="0">
                <a:ea typeface="ＭＳ Ｐゴシック" panose="020B0600070205080204" pitchFamily="34" charset="-128"/>
              </a:rPr>
              <a:t>atmospheric transport pathways and barriers is important to understand pollutants effects on weather, climate, and human health. The atmospheric wind field is variable in space and time and contains complex patterns due to turbulence mixing. In such a highly unsteady flow field, streamlines (Eulerian entities showing the local direction of the velocity at any given instant) do not provide useful information regarding the transport over a finite time. Therefore, particle trajectories are often used to study how pollutants move in the atmosphere. Nevertheless, individual trajectories are sensitive to their initial conditions, cannot fully resolve the complexity of the flow, and often result in a chaotic and tangled field difficult to analyze. Therefore, a more systematic and robust approach is </a:t>
            </a:r>
            <a:r>
              <a:rPr lang="en-US" sz="2500" dirty="0" smtClean="0">
                <a:ea typeface="ＭＳ Ｐゴシック" panose="020B0600070205080204" pitchFamily="34" charset="-128"/>
              </a:rPr>
              <a:t>needed.</a:t>
            </a:r>
          </a:p>
        </p:txBody>
      </p:sp>
      <p:sp>
        <p:nvSpPr>
          <p:cNvPr id="1039" name="Rectangle 1038"/>
          <p:cNvSpPr/>
          <p:nvPr/>
        </p:nvSpPr>
        <p:spPr bwMode="auto">
          <a:xfrm>
            <a:off x="37176235" y="18114613"/>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7" name="Rectangle 276"/>
          <p:cNvSpPr/>
          <p:nvPr/>
        </p:nvSpPr>
        <p:spPr bwMode="auto">
          <a:xfrm>
            <a:off x="33270333" y="18104212"/>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29127686" y="5145581"/>
            <a:ext cx="12729500" cy="3785652"/>
          </a:xfrm>
          <a:prstGeom prst="rect">
            <a:avLst/>
          </a:prstGeom>
          <a:noFill/>
        </p:spPr>
        <p:txBody>
          <a:bodyPr wrap="square" rtlCol="0">
            <a:spAutoFit/>
          </a:bodyPr>
          <a:lstStyle/>
          <a:p>
            <a:pPr algn="just"/>
            <a:r>
              <a:rPr lang="en-US" sz="2400" dirty="0"/>
              <a:t>S</a:t>
            </a:r>
            <a:r>
              <a:rPr lang="en-US" sz="2400" dirty="0" smtClean="0"/>
              <a:t>imulations are performed using Model for Prediction Across Scales-Atmosphere (MPAS-A), a global fully compressible non-hydrostatic model with </a:t>
            </a:r>
            <a:r>
              <a:rPr lang="en-US" sz="2400" dirty="0" err="1" smtClean="0"/>
              <a:t>centroidal</a:t>
            </a:r>
            <a:r>
              <a:rPr lang="en-US" sz="2400" dirty="0" smtClean="0"/>
              <a:t> </a:t>
            </a:r>
            <a:r>
              <a:rPr lang="en-US" sz="2400" dirty="0" err="1" smtClean="0"/>
              <a:t>Voronoi</a:t>
            </a:r>
            <a:r>
              <a:rPr lang="en-US" sz="2400" dirty="0" smtClean="0"/>
              <a:t> grids (nominally hexagonal). </a:t>
            </a:r>
            <a:endParaRPr lang="en-US" sz="2400" dirty="0"/>
          </a:p>
          <a:p>
            <a:pPr marL="342900" indent="-342900" algn="just">
              <a:buFont typeface="Arial" panose="020B0604020202020204" pitchFamily="34" charset="0"/>
              <a:buChar char="•"/>
            </a:pPr>
            <a:r>
              <a:rPr lang="en-US" sz="2400" dirty="0" smtClean="0"/>
              <a:t>MPAS-A v5.1</a:t>
            </a:r>
          </a:p>
          <a:p>
            <a:pPr marL="342900" indent="-342900" algn="just">
              <a:buFont typeface="Arial" panose="020B0604020202020204" pitchFamily="34" charset="0"/>
              <a:buChar char="•"/>
            </a:pPr>
            <a:r>
              <a:rPr lang="en-US" sz="2400" dirty="0" smtClean="0"/>
              <a:t>120-km and 60-km uniform horizontal mesh</a:t>
            </a:r>
          </a:p>
          <a:p>
            <a:pPr marL="342900" indent="-342900" algn="just">
              <a:buFont typeface="Arial" panose="020B0604020202020204" pitchFamily="34" charset="0"/>
              <a:buChar char="•"/>
            </a:pPr>
            <a:r>
              <a:rPr lang="en-US" sz="2400" dirty="0" smtClean="0"/>
              <a:t>41 vertical layers expanding up to 22 km</a:t>
            </a:r>
          </a:p>
          <a:p>
            <a:pPr marL="342900" indent="-342900" algn="just">
              <a:buFont typeface="Arial" panose="020B0604020202020204" pitchFamily="34" charset="0"/>
              <a:buChar char="•"/>
            </a:pPr>
            <a:r>
              <a:rPr lang="en-US" sz="2400" dirty="0" smtClean="0"/>
              <a:t>“</a:t>
            </a:r>
            <a:r>
              <a:rPr lang="en-US" sz="2400" dirty="0" err="1" smtClean="0"/>
              <a:t>Mesoscale_reference</a:t>
            </a:r>
            <a:r>
              <a:rPr lang="en-US" sz="2400" dirty="0" smtClean="0"/>
              <a:t>” physics suite, including YSU planetary </a:t>
            </a:r>
            <a:r>
              <a:rPr lang="en-US" sz="2400" dirty="0"/>
              <a:t>b</a:t>
            </a:r>
            <a:r>
              <a:rPr lang="en-US" sz="2400" dirty="0" smtClean="0"/>
              <a:t>oundary </a:t>
            </a:r>
            <a:r>
              <a:rPr lang="en-US" sz="2400" dirty="0"/>
              <a:t>l</a:t>
            </a:r>
            <a:r>
              <a:rPr lang="en-US" sz="2400" dirty="0" smtClean="0"/>
              <a:t>ayer, RRTMG SW and LW radiation, new </a:t>
            </a:r>
            <a:r>
              <a:rPr lang="en-US" sz="2400" dirty="0" err="1" smtClean="0"/>
              <a:t>Tiedtke</a:t>
            </a:r>
            <a:r>
              <a:rPr lang="en-US" sz="2400" dirty="0" smtClean="0"/>
              <a:t> </a:t>
            </a:r>
            <a:r>
              <a:rPr lang="en-US" sz="2400" dirty="0"/>
              <a:t>c</a:t>
            </a:r>
            <a:r>
              <a:rPr lang="en-US" sz="2400" dirty="0" smtClean="0"/>
              <a:t>onvection, WSM6 microphysics, and Noah land surface models.</a:t>
            </a:r>
          </a:p>
          <a:p>
            <a:pPr marL="342900" indent="-342900" algn="just">
              <a:buFont typeface="Arial" panose="020B0604020202020204" pitchFamily="34" charset="0"/>
              <a:buChar char="•"/>
            </a:pPr>
            <a:r>
              <a:rPr lang="en-US" sz="2400" dirty="0" smtClean="0"/>
              <a:t>24-hr simulations started at September 28, 2010, 12:00:00 UTC</a:t>
            </a:r>
          </a:p>
        </p:txBody>
      </p:sp>
      <p:cxnSp>
        <p:nvCxnSpPr>
          <p:cNvPr id="90" name="Straight Connector 89"/>
          <p:cNvCxnSpPr/>
          <p:nvPr/>
        </p:nvCxnSpPr>
        <p:spPr bwMode="auto">
          <a:xfrm flipV="1">
            <a:off x="0" y="3330289"/>
            <a:ext cx="42775188" cy="0"/>
          </a:xfrm>
          <a:prstGeom prst="line">
            <a:avLst/>
          </a:prstGeom>
          <a:solidFill>
            <a:schemeClr val="accent1"/>
          </a:solidFill>
          <a:ln w="762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0257" y="15138724"/>
            <a:ext cx="8138160" cy="41591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0257" y="10937953"/>
            <a:ext cx="8138160" cy="415914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01253" y="19690749"/>
            <a:ext cx="7955280" cy="3266170"/>
          </a:xfrm>
          <a:prstGeom prst="rect">
            <a:avLst/>
          </a:prstGeom>
        </p:spPr>
      </p:pic>
      <p:sp>
        <p:nvSpPr>
          <p:cNvPr id="48" name="Text Box 12"/>
          <p:cNvSpPr txBox="1">
            <a:spLocks noChangeArrowheads="1"/>
          </p:cNvSpPr>
          <p:nvPr/>
        </p:nvSpPr>
        <p:spPr bwMode="auto">
          <a:xfrm>
            <a:off x="29718000"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MPAS-A Simulations: Global</a:t>
            </a:r>
            <a:endParaRPr lang="en-US" sz="3762" b="1" dirty="0">
              <a:solidFill>
                <a:schemeClr val="bg1"/>
              </a:solidFill>
              <a:ea typeface="ＭＳ Ｐゴシック" panose="020B0600070205080204" pitchFamily="34" charset="-12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34258" y="10960123"/>
            <a:ext cx="4859016" cy="4114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34258" y="15138724"/>
            <a:ext cx="4859016" cy="4114800"/>
          </a:xfrm>
          <a:prstGeom prst="rect">
            <a:avLst/>
          </a:prstGeom>
        </p:spPr>
      </p:pic>
      <p:pic>
        <p:nvPicPr>
          <p:cNvPr id="1026" name="Picture 2" descr="https://accuweather.brightspotcdn.com/dims4/default/6d6c5fe/2147483647/resize/590x/quality/90/?url=http%3A%2F%2Faccuweather-bsp.s3.amazonaws.com%2Ff1%2Ff1a42bbdf7e06753069db4690642cd69%2F400x266_09281639_nicolerainf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49289" y="19933769"/>
            <a:ext cx="4023360" cy="26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99616" y="14383861"/>
            <a:ext cx="11521440" cy="861774"/>
          </a:xfrm>
          <a:prstGeom prst="rect">
            <a:avLst/>
          </a:prstGeom>
          <a:noFill/>
        </p:spPr>
        <p:txBody>
          <a:bodyPr wrap="square" rtlCol="0">
            <a:spAutoFit/>
          </a:bodyPr>
          <a:lstStyle/>
          <a:p>
            <a:r>
              <a:rPr lang="en-US" sz="2500" dirty="0" err="1" smtClean="0"/>
              <a:t>Lagrangian</a:t>
            </a:r>
            <a:r>
              <a:rPr lang="en-US" sz="2500" dirty="0" smtClean="0"/>
              <a:t> Transport </a:t>
            </a:r>
            <a:r>
              <a:rPr lang="en-US" sz="2500" dirty="0" err="1" smtClean="0"/>
              <a:t>Structrues</a:t>
            </a:r>
            <a:r>
              <a:rPr lang="en-US" sz="2500" dirty="0"/>
              <a:t> </a:t>
            </a:r>
            <a:r>
              <a:rPr lang="en-US" sz="2500" dirty="0" smtClean="0"/>
              <a:t>(LTS), also referred to as </a:t>
            </a:r>
            <a:r>
              <a:rPr lang="en-US" sz="2500" dirty="0" err="1" smtClean="0"/>
              <a:t>Lagrangian</a:t>
            </a:r>
            <a:r>
              <a:rPr lang="en-US" sz="2500" dirty="0" smtClean="0"/>
              <a:t> Coherent Structures (LCS) , are the </a:t>
            </a:r>
            <a:endParaRPr lang="en-US" sz="25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60F9EED823F46A9935F33F59E24F9" ma:contentTypeVersion="19" ma:contentTypeDescription="Create a new document." ma:contentTypeScope="" ma:versionID="a28c24764715d607b51657aebf89aaec">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f15e4d92-675c-4df7-a5c5-11f59c7da362" targetNamespace="http://schemas.microsoft.com/office/2006/metadata/properties" ma:root="true" ma:fieldsID="631548696d87e7953b90db0e679c942f" ns1:_="" ns3:_="" ns4:_="" ns5:_="" ns6:_="">
    <xsd:import namespace="http://schemas.microsoft.com/sharepoint/v3"/>
    <xsd:import namespace="4ffa91fb-a0ff-4ac5-b2db-65c790d184a4"/>
    <xsd:import namespace="http://schemas.microsoft.com/sharepoint.v3"/>
    <xsd:import namespace="http://schemas.microsoft.com/sharepoint/v3/fields"/>
    <xsd:import namespace="f15e4d92-675c-4df7-a5c5-11f59c7da362"/>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ma:readOnly="false">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050f3c5d-f0d1-4a8a-aa6a-a53a752f9ed4}" ma:internalName="TaxCatchAllLabel" ma:readOnly="true" ma:showField="CatchAllDataLabel" ma:web="f15e4d92-675c-4df7-a5c5-11f59c7da362">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050f3c5d-f0d1-4a8a-aa6a-a53a752f9ed4}" ma:internalName="TaxCatchAll" ma:showField="CatchAllData" ma:web="f15e4d92-675c-4df7-a5c5-11f59c7da36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5e4d92-675c-4df7-a5c5-11f59c7da362"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9"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2015-03-19T16:07:12+00:00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SharedWithUsers xmlns="f15e4d92-675c-4df7-a5c5-11f59c7da362">
      <UserInfo>
        <DisplayName>Pierce, Tom</DisplayName>
        <AccountId>9</AccountId>
        <AccountType/>
      </UserInfo>
      <UserInfo>
        <DisplayName>Mathur, Rohit</DisplayName>
        <AccountId>17</AccountId>
        <AccountType/>
      </UserInfo>
      <UserInfo>
        <DisplayName>Gilliam, Robert</DisplayName>
        <AccountId>18</AccountId>
        <AccountType/>
      </UserInfo>
      <UserInfo>
        <DisplayName>Wong, David</DisplayName>
        <AccountId>19</AccountId>
        <AccountType/>
      </UserInfo>
      <UserInfo>
        <DisplayName>Foley, Kristen</DisplayName>
        <AccountId>20</AccountId>
        <AccountType/>
      </UserInfo>
      <UserInfo>
        <DisplayName>Bash, Jesse</DisplayName>
        <AccountId>21</AccountId>
        <AccountType/>
      </UserInfo>
      <UserInfo>
        <DisplayName>Cooter, Ellen</DisplayName>
        <AccountId>22</AccountId>
        <AccountType/>
      </UserInfo>
      <UserInfo>
        <DisplayName>Schwede, Donna</DisplayName>
        <AccountId>23</AccountId>
        <AccountType/>
      </UserInfo>
      <UserInfo>
        <DisplayName>Garcia, Val</DisplayName>
        <AccountId>24</AccountId>
        <AccountType/>
      </UserInfo>
      <UserInfo>
        <DisplayName>Spero, Tanya</DisplayName>
        <AccountId>25</AccountId>
        <AccountType/>
      </UserInfo>
      <UserInfo>
        <DisplayName>Nolte, Chris</DisplayName>
        <AccountId>26</AccountId>
        <AccountType/>
      </UserInfo>
      <UserInfo>
        <DisplayName>Hutzell, Bill</DisplayName>
        <AccountId>27</AccountId>
        <AccountType/>
      </UserInfo>
      <UserInfo>
        <DisplayName>Sarwar, Golam</DisplayName>
        <AccountId>28</AccountId>
        <AccountType/>
      </UserInfo>
      <UserInfo>
        <DisplayName>Pye, Havala</DisplayName>
        <AccountId>29</AccountId>
        <AccountType/>
      </UserInfo>
      <UserInfo>
        <DisplayName>Luecken, Deborah</DisplayName>
        <AccountId>30</AccountId>
        <AccountType/>
      </UserInfo>
      <UserInfo>
        <DisplayName>Gantt, Brett</DisplayName>
        <AccountId>31</AccountId>
        <AccountType/>
      </UserInfo>
      <UserInfo>
        <DisplayName>Young, Jeff</DisplayName>
        <AccountId>32</AccountId>
        <AccountType/>
      </UserInfo>
      <UserInfo>
        <DisplayName>Pleim, Jon</DisplayName>
        <AccountId>33</AccountId>
        <AccountType/>
      </UserInfo>
      <UserInfo>
        <DisplayName>Eder, Brian</DisplayName>
        <AccountId>34</AccountId>
        <AccountType/>
      </UserInfo>
      <UserInfo>
        <DisplayName>Fahey, Kathleen</DisplayName>
        <AccountId>35</AccountId>
        <AccountType/>
      </UserInfo>
      <UserInfo>
        <DisplayName>Hogrefe, Christian</DisplayName>
        <AccountId>11</AccountId>
        <AccountType/>
      </UserInfo>
      <UserInfo>
        <DisplayName>Appel, Keith Wyat</DisplayName>
        <AccountId>10</AccountId>
        <AccountType/>
      </UserInfo>
      <UserInfo>
        <DisplayName>Napelenok, Sergey</DisplayName>
        <AccountId>12</AccountId>
        <AccountType/>
      </UserInfo>
      <UserInfo>
        <DisplayName>Pouliot, George</DisplayName>
        <AccountId>13</AccountId>
        <AccountType/>
      </UserInfo>
    </SharedWithUsers>
  </documentManagement>
</p:properties>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mso-contentType ?>
<SharedContentType xmlns="Microsoft.SharePoint.Taxonomy.ContentTypeSync" SourceId="29f62856-1543-49d4-a736-4569d363f533" ContentTypeId="0x0101" PreviousValue="false"/>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mso-contentType ?>
<FormTemplates xmlns="http://schemas.microsoft.com/sharepoint/v3/contenttype/forms">
  <Display>DocumentLibraryForm</Display>
  <Edit>DocumentLibraryForm</Edit>
  <New>DocumentLibraryForm</New>
</FormTemplates>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F1A5C6B6-2AFF-4B79-A2D9-9481451B3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f15e4d92-675c-4df7-a5c5-11f59c7da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91AAD220-A183-40EC-A80E-D0B9CEBD5F87}">
  <ds:schemaRefs>
    <ds:schemaRef ds:uri="ESRI.ArcGIS.Mapping.OfficeIntegration.PowerPointInfo"/>
  </ds:schemaRefs>
</ds:datastoreItem>
</file>

<file path=customXml/itemProps11.xml><?xml version="1.0" encoding="utf-8"?>
<ds:datastoreItem xmlns:ds="http://schemas.openxmlformats.org/officeDocument/2006/customXml" ds:itemID="{B9CBF613-672C-45B0-AD09-078075BE0D85}">
  <ds:schemaRefs>
    <ds:schemaRef ds:uri="ESRI.ArcGIS.Mapping.OfficeIntegration.PowerPointInfo"/>
  </ds:schemaRefs>
</ds:datastoreItem>
</file>

<file path=customXml/itemProps12.xml><?xml version="1.0" encoding="utf-8"?>
<ds:datastoreItem xmlns:ds="http://schemas.openxmlformats.org/officeDocument/2006/customXml" ds:itemID="{DA3BF408-7EB9-423D-952C-58A07BC640D1}">
  <ds:schemaRefs>
    <ds:schemaRef ds:uri="ESRI.ArcGIS.Mapping.OfficeIntegration.PowerPointInfo"/>
  </ds:schemaRefs>
</ds:datastoreItem>
</file>

<file path=customXml/itemProps13.xml><?xml version="1.0" encoding="utf-8"?>
<ds:datastoreItem xmlns:ds="http://schemas.openxmlformats.org/officeDocument/2006/customXml" ds:itemID="{2C14CE17-4229-4DE8-ACA4-FC7C95CD4637}">
  <ds:schemaRefs>
    <ds:schemaRef ds:uri="ESRI.ArcGIS.Mapping.OfficeIntegration.PowerPointInfo"/>
  </ds:schemaRefs>
</ds:datastoreItem>
</file>

<file path=customXml/itemProps14.xml><?xml version="1.0" encoding="utf-8"?>
<ds:datastoreItem xmlns:ds="http://schemas.openxmlformats.org/officeDocument/2006/customXml" ds:itemID="{B288BB46-3E9A-4C4B-946F-DCEE10B40416}">
  <ds:schemaRefs>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4ffa91fb-a0ff-4ac5-b2db-65c790d184a4"/>
    <ds:schemaRef ds:uri="http://schemas.openxmlformats.org/package/2006/metadata/core-properties"/>
    <ds:schemaRef ds:uri="http://purl.org/dc/elements/1.1/"/>
    <ds:schemaRef ds:uri="f15e4d92-675c-4df7-a5c5-11f59c7da362"/>
    <ds:schemaRef ds:uri="http://schemas.microsoft.com/sharepoint/v3/fields"/>
    <ds:schemaRef ds:uri="http://schemas.microsoft.com/sharepoint.v3"/>
    <ds:schemaRef ds:uri="http://schemas.microsoft.com/sharepoint/v3"/>
    <ds:schemaRef ds:uri="http://www.w3.org/XML/1998/namespace"/>
  </ds:schemaRefs>
</ds:datastoreItem>
</file>

<file path=customXml/itemProps15.xml><?xml version="1.0" encoding="utf-8"?>
<ds:datastoreItem xmlns:ds="http://schemas.openxmlformats.org/officeDocument/2006/customXml" ds:itemID="{F6E5DB3A-9493-463F-A985-59F175A6E83F}">
  <ds:schemaRefs>
    <ds:schemaRef ds:uri="ESRI.ArcGIS.Mapping.OfficeIntegration.PowerPointInfo"/>
  </ds:schemaRefs>
</ds:datastoreItem>
</file>

<file path=customXml/itemProps16.xml><?xml version="1.0" encoding="utf-8"?>
<ds:datastoreItem xmlns:ds="http://schemas.openxmlformats.org/officeDocument/2006/customXml" ds:itemID="{3264223C-3016-4A98-BB8B-AC26F333FD70}">
  <ds:schemaRefs>
    <ds:schemaRef ds:uri="ESRI.ArcGIS.Mapping.OfficeIntegration.PowerPointInfo"/>
  </ds:schemaRefs>
</ds:datastoreItem>
</file>

<file path=customXml/itemProps17.xml><?xml version="1.0" encoding="utf-8"?>
<ds:datastoreItem xmlns:ds="http://schemas.openxmlformats.org/officeDocument/2006/customXml" ds:itemID="{35763291-0038-41D8-AA1F-0906C1AFC826}">
  <ds:schemaRefs>
    <ds:schemaRef ds:uri="ESRI.ArcGIS.Mapping.OfficeIntegration.PowerPointInfo"/>
  </ds:schemaRefs>
</ds:datastoreItem>
</file>

<file path=customXml/itemProps18.xml><?xml version="1.0" encoding="utf-8"?>
<ds:datastoreItem xmlns:ds="http://schemas.openxmlformats.org/officeDocument/2006/customXml" ds:itemID="{F63F1646-293B-49C3-9FDD-6191B7A43177}">
  <ds:schemaRefs>
    <ds:schemaRef ds:uri="ESRI.ArcGIS.Mapping.OfficeIntegration.PowerPointInfo"/>
  </ds:schemaRefs>
</ds:datastoreItem>
</file>

<file path=customXml/itemProps19.xml><?xml version="1.0" encoding="utf-8"?>
<ds:datastoreItem xmlns:ds="http://schemas.openxmlformats.org/officeDocument/2006/customXml" ds:itemID="{77E9B12A-7B66-45D4-8EC7-FB8016A79D58}">
  <ds:schemaRefs>
    <ds:schemaRef ds:uri="ESRI.ArcGIS.Mapping.OfficeIntegration.PowerPointInfo"/>
  </ds:schemaRefs>
</ds:datastoreItem>
</file>

<file path=customXml/itemProps2.xml><?xml version="1.0" encoding="utf-8"?>
<ds:datastoreItem xmlns:ds="http://schemas.openxmlformats.org/officeDocument/2006/customXml" ds:itemID="{1DB4353A-E9DA-4100-B0F9-C7B7848F7EF5}">
  <ds:schemaRefs>
    <ds:schemaRef ds:uri="ESRI.ArcGIS.Mapping.OfficeIntegration.PowerPointInfo"/>
  </ds:schemaRefs>
</ds:datastoreItem>
</file>

<file path=customXml/itemProps20.xml><?xml version="1.0" encoding="utf-8"?>
<ds:datastoreItem xmlns:ds="http://schemas.openxmlformats.org/officeDocument/2006/customXml" ds:itemID="{45041C2B-DDE1-4028-8805-FDC2253BCDB8}">
  <ds:schemaRefs>
    <ds:schemaRef ds:uri="ESRI.ArcGIS.Mapping.OfficeIntegration.PowerPointInfo"/>
  </ds:schemaRefs>
</ds:datastoreItem>
</file>

<file path=customXml/itemProps21.xml><?xml version="1.0" encoding="utf-8"?>
<ds:datastoreItem xmlns:ds="http://schemas.openxmlformats.org/officeDocument/2006/customXml" ds:itemID="{50499342-E1BF-43A9-BA55-593F31972107}">
  <ds:schemaRefs>
    <ds:schemaRef ds:uri="ESRI.ArcGIS.Mapping.OfficeIntegration.PowerPointInfo"/>
  </ds:schemaRefs>
</ds:datastoreItem>
</file>

<file path=customXml/itemProps22.xml><?xml version="1.0" encoding="utf-8"?>
<ds:datastoreItem xmlns:ds="http://schemas.openxmlformats.org/officeDocument/2006/customXml" ds:itemID="{7B6D4C00-EA4D-49E4-9B93-BFDC1C39B8B1}">
  <ds:schemaRefs>
    <ds:schemaRef ds:uri="ESRI.ArcGIS.Mapping.OfficeIntegration.PowerPointInfo"/>
  </ds:schemaRefs>
</ds:datastoreItem>
</file>

<file path=customXml/itemProps23.xml><?xml version="1.0" encoding="utf-8"?>
<ds:datastoreItem xmlns:ds="http://schemas.openxmlformats.org/officeDocument/2006/customXml" ds:itemID="{93C94B76-4714-4189-9FB8-041496DE05AD}">
  <ds:schemaRefs>
    <ds:schemaRef ds:uri="ESRI.ArcGIS.Mapping.OfficeIntegration.PowerPointInfo"/>
  </ds:schemaRefs>
</ds:datastoreItem>
</file>

<file path=customXml/itemProps24.xml><?xml version="1.0" encoding="utf-8"?>
<ds:datastoreItem xmlns:ds="http://schemas.openxmlformats.org/officeDocument/2006/customXml" ds:itemID="{462918E8-5030-4FA8-9F6C-F29E1B2175C0}">
  <ds:schemaRefs>
    <ds:schemaRef ds:uri="ESRI.ArcGIS.Mapping.OfficeIntegration.PowerPointInfo"/>
  </ds:schemaRefs>
</ds:datastoreItem>
</file>

<file path=customXml/itemProps25.xml><?xml version="1.0" encoding="utf-8"?>
<ds:datastoreItem xmlns:ds="http://schemas.openxmlformats.org/officeDocument/2006/customXml" ds:itemID="{A14F2BE3-3870-46DA-A8BF-68CE5E660B53}">
  <ds:schemaRefs>
    <ds:schemaRef ds:uri="ESRI.ArcGIS.Mapping.OfficeIntegration.PowerPointInfo"/>
  </ds:schemaRefs>
</ds:datastoreItem>
</file>

<file path=customXml/itemProps26.xml><?xml version="1.0" encoding="utf-8"?>
<ds:datastoreItem xmlns:ds="http://schemas.openxmlformats.org/officeDocument/2006/customXml" ds:itemID="{0B2389B2-E43B-4C7E-94D2-D28E1E20C48C}">
  <ds:schemaRefs>
    <ds:schemaRef ds:uri="ESRI.ArcGIS.Mapping.OfficeIntegration.PowerPointInfo"/>
  </ds:schemaRefs>
</ds:datastoreItem>
</file>

<file path=customXml/itemProps27.xml><?xml version="1.0" encoding="utf-8"?>
<ds:datastoreItem xmlns:ds="http://schemas.openxmlformats.org/officeDocument/2006/customXml" ds:itemID="{F7CAE328-9A13-4A09-B837-33FD186B86C7}">
  <ds:schemaRefs>
    <ds:schemaRef ds:uri="ESRI.ArcGIS.Mapping.OfficeIntegration.PowerPointInfo"/>
  </ds:schemaRefs>
</ds:datastoreItem>
</file>

<file path=customXml/itemProps28.xml><?xml version="1.0" encoding="utf-8"?>
<ds:datastoreItem xmlns:ds="http://schemas.openxmlformats.org/officeDocument/2006/customXml" ds:itemID="{26C5F716-C41B-430D-882D-48DF4365B52F}">
  <ds:schemaRefs>
    <ds:schemaRef ds:uri="Microsoft.SharePoint.Taxonomy.ContentTypeSync"/>
  </ds:schemaRefs>
</ds:datastoreItem>
</file>

<file path=customXml/itemProps29.xml><?xml version="1.0" encoding="utf-8"?>
<ds:datastoreItem xmlns:ds="http://schemas.openxmlformats.org/officeDocument/2006/customXml" ds:itemID="{6330EF11-F807-493C-AF7F-2D96028EF5BC}">
  <ds:schemaRefs>
    <ds:schemaRef ds:uri="ESRI.ArcGIS.Mapping.OfficeIntegration.PowerPointInfo"/>
  </ds:schemaRefs>
</ds:datastoreItem>
</file>

<file path=customXml/itemProps3.xml><?xml version="1.0" encoding="utf-8"?>
<ds:datastoreItem xmlns:ds="http://schemas.openxmlformats.org/officeDocument/2006/customXml" ds:itemID="{BB1BE797-287A-4ED1-969A-93FAD459D358}">
  <ds:schemaRefs>
    <ds:schemaRef ds:uri="ESRI.ArcGIS.Mapping.OfficeIntegration.PowerPointInfo"/>
  </ds:schemaRefs>
</ds:datastoreItem>
</file>

<file path=customXml/itemProps30.xml><?xml version="1.0" encoding="utf-8"?>
<ds:datastoreItem xmlns:ds="http://schemas.openxmlformats.org/officeDocument/2006/customXml" ds:itemID="{78BF6AAB-F683-4FA2-A0EA-B366B90EABE1}">
  <ds:schemaRefs>
    <ds:schemaRef ds:uri="ESRI.ArcGIS.Mapping.OfficeIntegration.PowerPointInfo"/>
  </ds:schemaRefs>
</ds:datastoreItem>
</file>

<file path=customXml/itemProps31.xml><?xml version="1.0" encoding="utf-8"?>
<ds:datastoreItem xmlns:ds="http://schemas.openxmlformats.org/officeDocument/2006/customXml" ds:itemID="{BBA55A74-DEF4-4064-AB7D-DCF8DC5FB25B}">
  <ds:schemaRefs>
    <ds:schemaRef ds:uri="ESRI.ArcGIS.Mapping.OfficeIntegration.PowerPointInfo"/>
  </ds:schemaRefs>
</ds:datastoreItem>
</file>

<file path=customXml/itemProps32.xml><?xml version="1.0" encoding="utf-8"?>
<ds:datastoreItem xmlns:ds="http://schemas.openxmlformats.org/officeDocument/2006/customXml" ds:itemID="{146E2EC1-8E55-4B30-80AF-1DDB34980E98}">
  <ds:schemaRefs>
    <ds:schemaRef ds:uri="ESRI.ArcGIS.Mapping.OfficeIntegration.PowerPointInfo"/>
  </ds:schemaRefs>
</ds:datastoreItem>
</file>

<file path=customXml/itemProps33.xml><?xml version="1.0" encoding="utf-8"?>
<ds:datastoreItem xmlns:ds="http://schemas.openxmlformats.org/officeDocument/2006/customXml" ds:itemID="{8FB9AE3E-F0CD-4233-8FF9-B6E281C9F7CC}">
  <ds:schemaRefs>
    <ds:schemaRef ds:uri="ESRI.ArcGIS.Mapping.OfficeIntegration.PowerPointInfo"/>
  </ds:schemaRefs>
</ds:datastoreItem>
</file>

<file path=customXml/itemProps34.xml><?xml version="1.0" encoding="utf-8"?>
<ds:datastoreItem xmlns:ds="http://schemas.openxmlformats.org/officeDocument/2006/customXml" ds:itemID="{C541A43F-31C9-4945-A8DA-0870051E7D72}">
  <ds:schemaRefs>
    <ds:schemaRef ds:uri="ESRI.ArcGIS.Mapping.OfficeIntegration.PowerPointInfo"/>
  </ds:schemaRefs>
</ds:datastoreItem>
</file>

<file path=customXml/itemProps35.xml><?xml version="1.0" encoding="utf-8"?>
<ds:datastoreItem xmlns:ds="http://schemas.openxmlformats.org/officeDocument/2006/customXml" ds:itemID="{BF93F1CC-2D9B-4E8F-9561-5FD00E4FDC12}">
  <ds:schemaRefs>
    <ds:schemaRef ds:uri="ESRI.ArcGIS.Mapping.OfficeIntegration.PowerPointInfo"/>
  </ds:schemaRefs>
</ds:datastoreItem>
</file>

<file path=customXml/itemProps36.xml><?xml version="1.0" encoding="utf-8"?>
<ds:datastoreItem xmlns:ds="http://schemas.openxmlformats.org/officeDocument/2006/customXml" ds:itemID="{47635C13-D5D6-483F-824F-C0E060AD8047}">
  <ds:schemaRefs>
    <ds:schemaRef ds:uri="ESRI.ArcGIS.Mapping.OfficeIntegration.PowerPointInfo"/>
  </ds:schemaRefs>
</ds:datastoreItem>
</file>

<file path=customXml/itemProps37.xml><?xml version="1.0" encoding="utf-8"?>
<ds:datastoreItem xmlns:ds="http://schemas.openxmlformats.org/officeDocument/2006/customXml" ds:itemID="{D9409EA6-E5AF-4C12-976C-47B2CB9883A9}">
  <ds:schemaRefs>
    <ds:schemaRef ds:uri="ESRI.ArcGIS.Mapping.OfficeIntegration.PowerPointInfo"/>
  </ds:schemaRefs>
</ds:datastoreItem>
</file>

<file path=customXml/itemProps38.xml><?xml version="1.0" encoding="utf-8"?>
<ds:datastoreItem xmlns:ds="http://schemas.openxmlformats.org/officeDocument/2006/customXml" ds:itemID="{315DA08A-1ADA-4B37-B67A-3EF07F0A9544}">
  <ds:schemaRefs>
    <ds:schemaRef ds:uri="ESRI.ArcGIS.Mapping.OfficeIntegration.PowerPointInfo"/>
  </ds:schemaRefs>
</ds:datastoreItem>
</file>

<file path=customXml/itemProps39.xml><?xml version="1.0" encoding="utf-8"?>
<ds:datastoreItem xmlns:ds="http://schemas.openxmlformats.org/officeDocument/2006/customXml" ds:itemID="{6C23F7EB-699E-4701-A086-B5DDA04718BC}">
  <ds:schemaRefs>
    <ds:schemaRef ds:uri="ESRI.ArcGIS.Mapping.OfficeIntegration.PowerPointInfo"/>
  </ds:schemaRefs>
</ds:datastoreItem>
</file>

<file path=customXml/itemProps4.xml><?xml version="1.0" encoding="utf-8"?>
<ds:datastoreItem xmlns:ds="http://schemas.openxmlformats.org/officeDocument/2006/customXml" ds:itemID="{5F3DA48C-B184-4E63-B36A-E4D801039A22}">
  <ds:schemaRefs>
    <ds:schemaRef ds:uri="ESRI.ArcGIS.Mapping.OfficeIntegration.PowerPointInfo"/>
  </ds:schemaRefs>
</ds:datastoreItem>
</file>

<file path=customXml/itemProps40.xml><?xml version="1.0" encoding="utf-8"?>
<ds:datastoreItem xmlns:ds="http://schemas.openxmlformats.org/officeDocument/2006/customXml" ds:itemID="{66913E09-CDE2-4A6E-B6D6-897685E5A29E}">
  <ds:schemaRefs>
    <ds:schemaRef ds:uri="ESRI.ArcGIS.Mapping.OfficeIntegration.PowerPointInfo"/>
  </ds:schemaRefs>
</ds:datastoreItem>
</file>

<file path=customXml/itemProps41.xml><?xml version="1.0" encoding="utf-8"?>
<ds:datastoreItem xmlns:ds="http://schemas.openxmlformats.org/officeDocument/2006/customXml" ds:itemID="{3EF097B7-DA06-4E7C-8BE3-26D27CFAC4DA}">
  <ds:schemaRefs>
    <ds:schemaRef ds:uri="ESRI.ArcGIS.Mapping.OfficeIntegration.PowerPointInfo"/>
  </ds:schemaRefs>
</ds:datastoreItem>
</file>

<file path=customXml/itemProps42.xml><?xml version="1.0" encoding="utf-8"?>
<ds:datastoreItem xmlns:ds="http://schemas.openxmlformats.org/officeDocument/2006/customXml" ds:itemID="{DD68E601-5376-4DBA-B297-D54968B7AE91}">
  <ds:schemaRefs>
    <ds:schemaRef ds:uri="ESRI.ArcGIS.Mapping.OfficeIntegration.PowerPointInfo"/>
  </ds:schemaRefs>
</ds:datastoreItem>
</file>

<file path=customXml/itemProps43.xml><?xml version="1.0" encoding="utf-8"?>
<ds:datastoreItem xmlns:ds="http://schemas.openxmlformats.org/officeDocument/2006/customXml" ds:itemID="{9BE93313-44AF-4F72-A45B-0371680FD02B}">
  <ds:schemaRefs>
    <ds:schemaRef ds:uri="ESRI.ArcGIS.Mapping.OfficeIntegration.PowerPointInfo"/>
  </ds:schemaRefs>
</ds:datastoreItem>
</file>

<file path=customXml/itemProps44.xml><?xml version="1.0" encoding="utf-8"?>
<ds:datastoreItem xmlns:ds="http://schemas.openxmlformats.org/officeDocument/2006/customXml" ds:itemID="{44CF6D93-30CE-4E71-ACE9-1E55F0B60188}">
  <ds:schemaRefs>
    <ds:schemaRef ds:uri="ESRI.ArcGIS.Mapping.OfficeIntegration.PowerPointInfo"/>
  </ds:schemaRefs>
</ds:datastoreItem>
</file>

<file path=customXml/itemProps45.xml><?xml version="1.0" encoding="utf-8"?>
<ds:datastoreItem xmlns:ds="http://schemas.openxmlformats.org/officeDocument/2006/customXml" ds:itemID="{19C19684-EFB3-406F-AF90-2EEEBAF42467}">
  <ds:schemaRefs>
    <ds:schemaRef ds:uri="ESRI.ArcGIS.Mapping.OfficeIntegration.PowerPointInfo"/>
  </ds:schemaRefs>
</ds:datastoreItem>
</file>

<file path=customXml/itemProps46.xml><?xml version="1.0" encoding="utf-8"?>
<ds:datastoreItem xmlns:ds="http://schemas.openxmlformats.org/officeDocument/2006/customXml" ds:itemID="{1B9BF9C8-1BFA-469B-83F6-0DE32B278E6A}">
  <ds:schemaRefs>
    <ds:schemaRef ds:uri="ESRI.ArcGIS.Mapping.OfficeIntegration.PowerPointInfo"/>
  </ds:schemaRefs>
</ds:datastoreItem>
</file>

<file path=customXml/itemProps47.xml><?xml version="1.0" encoding="utf-8"?>
<ds:datastoreItem xmlns:ds="http://schemas.openxmlformats.org/officeDocument/2006/customXml" ds:itemID="{457C5C49-7AB4-4191-B3AD-FE48D72313ED}">
  <ds:schemaRefs>
    <ds:schemaRef ds:uri="ESRI.ArcGIS.Mapping.OfficeIntegration.PowerPointInfo"/>
  </ds:schemaRefs>
</ds:datastoreItem>
</file>

<file path=customXml/itemProps48.xml><?xml version="1.0" encoding="utf-8"?>
<ds:datastoreItem xmlns:ds="http://schemas.openxmlformats.org/officeDocument/2006/customXml" ds:itemID="{796F9E00-FDA8-4CFB-A12D-535419981015}">
  <ds:schemaRefs>
    <ds:schemaRef ds:uri="ESRI.ArcGIS.Mapping.OfficeIntegration.PowerPointInfo"/>
  </ds:schemaRefs>
</ds:datastoreItem>
</file>

<file path=customXml/itemProps49.xml><?xml version="1.0" encoding="utf-8"?>
<ds:datastoreItem xmlns:ds="http://schemas.openxmlformats.org/officeDocument/2006/customXml" ds:itemID="{39FD4C19-E479-4299-BE94-B6A67E5ED956}">
  <ds:schemaRefs>
    <ds:schemaRef ds:uri="ESRI.ArcGIS.Mapping.OfficeIntegration.PowerPointInfo"/>
  </ds:schemaRefs>
</ds:datastoreItem>
</file>

<file path=customXml/itemProps5.xml><?xml version="1.0" encoding="utf-8"?>
<ds:datastoreItem xmlns:ds="http://schemas.openxmlformats.org/officeDocument/2006/customXml" ds:itemID="{FC9B4089-8D9F-45C7-B7F6-B019D5CD1556}">
  <ds:schemaRefs>
    <ds:schemaRef ds:uri="ESRI.ArcGIS.Mapping.OfficeIntegration.PowerPointInfo"/>
  </ds:schemaRefs>
</ds:datastoreItem>
</file>

<file path=customXml/itemProps50.xml><?xml version="1.0" encoding="utf-8"?>
<ds:datastoreItem xmlns:ds="http://schemas.openxmlformats.org/officeDocument/2006/customXml" ds:itemID="{E9554BF5-73A7-4DA1-BDE5-00A6A579ACD3}">
  <ds:schemaRefs>
    <ds:schemaRef ds:uri="ESRI.ArcGIS.Mapping.OfficeIntegration.PowerPointInfo"/>
  </ds:schemaRefs>
</ds:datastoreItem>
</file>

<file path=customXml/itemProps51.xml><?xml version="1.0" encoding="utf-8"?>
<ds:datastoreItem xmlns:ds="http://schemas.openxmlformats.org/officeDocument/2006/customXml" ds:itemID="{0998660C-DD62-485B-A7A8-0A5DB53A5E13}">
  <ds:schemaRefs>
    <ds:schemaRef ds:uri="ESRI.ArcGIS.Mapping.OfficeIntegration.PowerPointInfo"/>
  </ds:schemaRefs>
</ds:datastoreItem>
</file>

<file path=customXml/itemProps52.xml><?xml version="1.0" encoding="utf-8"?>
<ds:datastoreItem xmlns:ds="http://schemas.openxmlformats.org/officeDocument/2006/customXml" ds:itemID="{8B2EE741-B082-4BF0-B6C9-7E0509F63A95}">
  <ds:schemaRefs>
    <ds:schemaRef ds:uri="ESRI.ArcGIS.Mapping.OfficeIntegration.PowerPointInfo"/>
  </ds:schemaRefs>
</ds:datastoreItem>
</file>

<file path=customXml/itemProps53.xml><?xml version="1.0" encoding="utf-8"?>
<ds:datastoreItem xmlns:ds="http://schemas.openxmlformats.org/officeDocument/2006/customXml" ds:itemID="{80623156-FA21-418D-B195-76CD5A97C056}">
  <ds:schemaRefs>
    <ds:schemaRef ds:uri="ESRI.ArcGIS.Mapping.OfficeIntegration.PowerPointInfo"/>
  </ds:schemaRefs>
</ds:datastoreItem>
</file>

<file path=customXml/itemProps54.xml><?xml version="1.0" encoding="utf-8"?>
<ds:datastoreItem xmlns:ds="http://schemas.openxmlformats.org/officeDocument/2006/customXml" ds:itemID="{C57D324C-0C4B-47B7-8470-B774249753E8}">
  <ds:schemaRefs>
    <ds:schemaRef ds:uri="ESRI.ArcGIS.Mapping.OfficeIntegration.PowerPointInfo"/>
  </ds:schemaRefs>
</ds:datastoreItem>
</file>

<file path=customXml/itemProps55.xml><?xml version="1.0" encoding="utf-8"?>
<ds:datastoreItem xmlns:ds="http://schemas.openxmlformats.org/officeDocument/2006/customXml" ds:itemID="{AB71455D-8125-4DFE-9321-D8EEE21CE38C}">
  <ds:schemaRefs>
    <ds:schemaRef ds:uri="ESRI.ArcGIS.Mapping.OfficeIntegration.PowerPointInfo"/>
  </ds:schemaRefs>
</ds:datastoreItem>
</file>

<file path=customXml/itemProps56.xml><?xml version="1.0" encoding="utf-8"?>
<ds:datastoreItem xmlns:ds="http://schemas.openxmlformats.org/officeDocument/2006/customXml" ds:itemID="{F3167F25-6C6A-49EE-B16C-25967E93AF2E}">
  <ds:schemaRefs>
    <ds:schemaRef ds:uri="ESRI.ArcGIS.Mapping.OfficeIntegration.PowerPointInfo"/>
  </ds:schemaRefs>
</ds:datastoreItem>
</file>

<file path=customXml/itemProps57.xml><?xml version="1.0" encoding="utf-8"?>
<ds:datastoreItem xmlns:ds="http://schemas.openxmlformats.org/officeDocument/2006/customXml" ds:itemID="{7082D7D3-38D7-4668-AF16-C350D714D46F}">
  <ds:schemaRefs>
    <ds:schemaRef ds:uri="ESRI.ArcGIS.Mapping.OfficeIntegration.PowerPointInfo"/>
  </ds:schemaRefs>
</ds:datastoreItem>
</file>

<file path=customXml/itemProps58.xml><?xml version="1.0" encoding="utf-8"?>
<ds:datastoreItem xmlns:ds="http://schemas.openxmlformats.org/officeDocument/2006/customXml" ds:itemID="{FAEDD918-FBE2-4293-A74B-4415606DCB4C}">
  <ds:schemaRefs>
    <ds:schemaRef ds:uri="ESRI.ArcGIS.Mapping.OfficeIntegration.PowerPointInfo"/>
  </ds:schemaRefs>
</ds:datastoreItem>
</file>

<file path=customXml/itemProps59.xml><?xml version="1.0" encoding="utf-8"?>
<ds:datastoreItem xmlns:ds="http://schemas.openxmlformats.org/officeDocument/2006/customXml" ds:itemID="{408BF2CC-38A9-4A77-A957-BBFB4662F10A}">
  <ds:schemaRefs>
    <ds:schemaRef ds:uri="ESRI.ArcGIS.Mapping.OfficeIntegration.PowerPointInfo"/>
  </ds:schemaRefs>
</ds:datastoreItem>
</file>

<file path=customXml/itemProps6.xml><?xml version="1.0" encoding="utf-8"?>
<ds:datastoreItem xmlns:ds="http://schemas.openxmlformats.org/officeDocument/2006/customXml" ds:itemID="{AC6B4040-C0D6-44FB-AB1C-BA999590C648}">
  <ds:schemaRefs>
    <ds:schemaRef ds:uri="ESRI.ArcGIS.Mapping.OfficeIntegration.PowerPointInfo"/>
  </ds:schemaRefs>
</ds:datastoreItem>
</file>

<file path=customXml/itemProps60.xml><?xml version="1.0" encoding="utf-8"?>
<ds:datastoreItem xmlns:ds="http://schemas.openxmlformats.org/officeDocument/2006/customXml" ds:itemID="{D4056B8B-FB5B-4EF1-AC92-DC5B2AE5A11F}">
  <ds:schemaRefs>
    <ds:schemaRef ds:uri="ESRI.ArcGIS.Mapping.OfficeIntegration.PowerPointInfo"/>
  </ds:schemaRefs>
</ds:datastoreItem>
</file>

<file path=customXml/itemProps61.xml><?xml version="1.0" encoding="utf-8"?>
<ds:datastoreItem xmlns:ds="http://schemas.openxmlformats.org/officeDocument/2006/customXml" ds:itemID="{83DF7560-5CE6-43F9-91E2-19F6AF3F3601}">
  <ds:schemaRefs>
    <ds:schemaRef ds:uri="ESRI.ArcGIS.Mapping.OfficeIntegration.PowerPointInfo"/>
  </ds:schemaRefs>
</ds:datastoreItem>
</file>

<file path=customXml/itemProps62.xml><?xml version="1.0" encoding="utf-8"?>
<ds:datastoreItem xmlns:ds="http://schemas.openxmlformats.org/officeDocument/2006/customXml" ds:itemID="{9B27112D-2704-4362-BC0B-FC55DF4C3C68}">
  <ds:schemaRefs>
    <ds:schemaRef ds:uri="ESRI.ArcGIS.Mapping.OfficeIntegration.PowerPointInfo"/>
  </ds:schemaRefs>
</ds:datastoreItem>
</file>

<file path=customXml/itemProps63.xml><?xml version="1.0" encoding="utf-8"?>
<ds:datastoreItem xmlns:ds="http://schemas.openxmlformats.org/officeDocument/2006/customXml" ds:itemID="{6BD32590-0692-4E40-AB4F-0420562EADE7}">
  <ds:schemaRefs>
    <ds:schemaRef ds:uri="ESRI.ArcGIS.Mapping.OfficeIntegration.PowerPointInfo"/>
  </ds:schemaRefs>
</ds:datastoreItem>
</file>

<file path=customXml/itemProps64.xml><?xml version="1.0" encoding="utf-8"?>
<ds:datastoreItem xmlns:ds="http://schemas.openxmlformats.org/officeDocument/2006/customXml" ds:itemID="{DB8BB943-7891-4A23-A6B8-2A216DBD536F}">
  <ds:schemaRefs>
    <ds:schemaRef ds:uri="ESRI.ArcGIS.Mapping.OfficeIntegration.PowerPointInfo"/>
  </ds:schemaRefs>
</ds:datastoreItem>
</file>

<file path=customXml/itemProps65.xml><?xml version="1.0" encoding="utf-8"?>
<ds:datastoreItem xmlns:ds="http://schemas.openxmlformats.org/officeDocument/2006/customXml" ds:itemID="{0B803A5B-E88B-4298-AE67-C446BD18C50C}">
  <ds:schemaRefs>
    <ds:schemaRef ds:uri="ESRI.ArcGIS.Mapping.OfficeIntegration.PowerPointInfo"/>
  </ds:schemaRefs>
</ds:datastoreItem>
</file>

<file path=customXml/itemProps66.xml><?xml version="1.0" encoding="utf-8"?>
<ds:datastoreItem xmlns:ds="http://schemas.openxmlformats.org/officeDocument/2006/customXml" ds:itemID="{77EFB20B-ED6F-44FF-BFEA-20FCAA376C70}">
  <ds:schemaRefs>
    <ds:schemaRef ds:uri="ESRI.ArcGIS.Mapping.OfficeIntegration.PowerPointInfo"/>
  </ds:schemaRefs>
</ds:datastoreItem>
</file>

<file path=customXml/itemProps67.xml><?xml version="1.0" encoding="utf-8"?>
<ds:datastoreItem xmlns:ds="http://schemas.openxmlformats.org/officeDocument/2006/customXml" ds:itemID="{C6A5FA91-F799-4B25-88DC-ED8D5B0F5CA1}">
  <ds:schemaRefs>
    <ds:schemaRef ds:uri="ESRI.ArcGIS.Mapping.OfficeIntegration.PowerPointInfo"/>
  </ds:schemaRefs>
</ds:datastoreItem>
</file>

<file path=customXml/itemProps68.xml><?xml version="1.0" encoding="utf-8"?>
<ds:datastoreItem xmlns:ds="http://schemas.openxmlformats.org/officeDocument/2006/customXml" ds:itemID="{8B3A55ED-D621-4E37-9F44-E4C632EAAEA7}">
  <ds:schemaRefs>
    <ds:schemaRef ds:uri="ESRI.ArcGIS.Mapping.OfficeIntegration.PowerPointInfo"/>
  </ds:schemaRefs>
</ds:datastoreItem>
</file>

<file path=customXml/itemProps69.xml><?xml version="1.0" encoding="utf-8"?>
<ds:datastoreItem xmlns:ds="http://schemas.openxmlformats.org/officeDocument/2006/customXml" ds:itemID="{44A9428F-0B34-4364-AAD5-BC53DD877765}">
  <ds:schemaRefs>
    <ds:schemaRef ds:uri="ESRI.ArcGIS.Mapping.OfficeIntegration.PowerPointInfo"/>
  </ds:schemaRefs>
</ds:datastoreItem>
</file>

<file path=customXml/itemProps7.xml><?xml version="1.0" encoding="utf-8"?>
<ds:datastoreItem xmlns:ds="http://schemas.openxmlformats.org/officeDocument/2006/customXml" ds:itemID="{5B5C52E9-59D5-4B85-B57F-960F5BE08BA3}">
  <ds:schemaRefs>
    <ds:schemaRef ds:uri="ESRI.ArcGIS.Mapping.OfficeIntegration.PowerPointInfo"/>
  </ds:schemaRefs>
</ds:datastoreItem>
</file>

<file path=customXml/itemProps70.xml><?xml version="1.0" encoding="utf-8"?>
<ds:datastoreItem xmlns:ds="http://schemas.openxmlformats.org/officeDocument/2006/customXml" ds:itemID="{249A4E90-9222-4467-A3EA-4BBA961E9081}">
  <ds:schemaRefs>
    <ds:schemaRef ds:uri="ESRI.ArcGIS.Mapping.OfficeIntegration.PowerPointInfo"/>
  </ds:schemaRefs>
</ds:datastoreItem>
</file>

<file path=customXml/itemProps71.xml><?xml version="1.0" encoding="utf-8"?>
<ds:datastoreItem xmlns:ds="http://schemas.openxmlformats.org/officeDocument/2006/customXml" ds:itemID="{60EC7269-BE38-43BC-BD24-C32E2605B2B1}">
  <ds:schemaRefs>
    <ds:schemaRef ds:uri="ESRI.ArcGIS.Mapping.OfficeIntegration.PowerPointInfo"/>
  </ds:schemaRefs>
</ds:datastoreItem>
</file>

<file path=customXml/itemProps72.xml><?xml version="1.0" encoding="utf-8"?>
<ds:datastoreItem xmlns:ds="http://schemas.openxmlformats.org/officeDocument/2006/customXml" ds:itemID="{5A994C79-B163-4780-AACE-BC24D8E44D7B}">
  <ds:schemaRefs>
    <ds:schemaRef ds:uri="ESRI.ArcGIS.Mapping.OfficeIntegration.PowerPointInfo"/>
  </ds:schemaRefs>
</ds:datastoreItem>
</file>

<file path=customXml/itemProps73.xml><?xml version="1.0" encoding="utf-8"?>
<ds:datastoreItem xmlns:ds="http://schemas.openxmlformats.org/officeDocument/2006/customXml" ds:itemID="{26E49A8A-319F-43E0-BDF9-39FB20118266}">
  <ds:schemaRefs>
    <ds:schemaRef ds:uri="ESRI.ArcGIS.Mapping.OfficeIntegration.PowerPointInfo"/>
  </ds:schemaRefs>
</ds:datastoreItem>
</file>

<file path=customXml/itemProps74.xml><?xml version="1.0" encoding="utf-8"?>
<ds:datastoreItem xmlns:ds="http://schemas.openxmlformats.org/officeDocument/2006/customXml" ds:itemID="{9B42CFBB-EB3E-4CBB-9766-672A4BB214E8}">
  <ds:schemaRefs>
    <ds:schemaRef ds:uri="ESRI.ArcGIS.Mapping.OfficeIntegration.PowerPointInfo"/>
  </ds:schemaRefs>
</ds:datastoreItem>
</file>

<file path=customXml/itemProps75.xml><?xml version="1.0" encoding="utf-8"?>
<ds:datastoreItem xmlns:ds="http://schemas.openxmlformats.org/officeDocument/2006/customXml" ds:itemID="{7C894E29-EB15-4280-B15A-775EBFA89547}">
  <ds:schemaRefs>
    <ds:schemaRef ds:uri="ESRI.ArcGIS.Mapping.OfficeIntegration.PowerPointInfo"/>
  </ds:schemaRefs>
</ds:datastoreItem>
</file>

<file path=customXml/itemProps76.xml><?xml version="1.0" encoding="utf-8"?>
<ds:datastoreItem xmlns:ds="http://schemas.openxmlformats.org/officeDocument/2006/customXml" ds:itemID="{1593BCF3-3B3B-4591-9625-FEB98DF17119}">
  <ds:schemaRefs>
    <ds:schemaRef ds:uri="ESRI.ArcGIS.Mapping.OfficeIntegration.PowerPointInfo"/>
  </ds:schemaRefs>
</ds:datastoreItem>
</file>

<file path=customXml/itemProps77.xml><?xml version="1.0" encoding="utf-8"?>
<ds:datastoreItem xmlns:ds="http://schemas.openxmlformats.org/officeDocument/2006/customXml" ds:itemID="{C7C69976-80BB-4CDD-9C1F-5DE6870B46D0}">
  <ds:schemaRefs>
    <ds:schemaRef ds:uri="ESRI.ArcGIS.Mapping.OfficeIntegration.PowerPointInfo"/>
  </ds:schemaRefs>
</ds:datastoreItem>
</file>

<file path=customXml/itemProps78.xml><?xml version="1.0" encoding="utf-8"?>
<ds:datastoreItem xmlns:ds="http://schemas.openxmlformats.org/officeDocument/2006/customXml" ds:itemID="{B8788B1E-6FAE-43CC-97D7-CFE6495D586C}">
  <ds:schemaRefs>
    <ds:schemaRef ds:uri="ESRI.ArcGIS.Mapping.OfficeIntegration.PowerPointInfo"/>
  </ds:schemaRefs>
</ds:datastoreItem>
</file>

<file path=customXml/itemProps79.xml><?xml version="1.0" encoding="utf-8"?>
<ds:datastoreItem xmlns:ds="http://schemas.openxmlformats.org/officeDocument/2006/customXml" ds:itemID="{D2BEBDB2-8348-439D-B19B-6A2FCD155E40}">
  <ds:schemaRefs>
    <ds:schemaRef ds:uri="ESRI.ArcGIS.Mapping.OfficeIntegration.PowerPointInfo"/>
  </ds:schemaRefs>
</ds:datastoreItem>
</file>

<file path=customXml/itemProps8.xml><?xml version="1.0" encoding="utf-8"?>
<ds:datastoreItem xmlns:ds="http://schemas.openxmlformats.org/officeDocument/2006/customXml" ds:itemID="{5BB4AFCF-1F5F-49ED-AD27-077E84372844}">
  <ds:schemaRefs>
    <ds:schemaRef ds:uri="ESRI.ArcGIS.Mapping.OfficeIntegration.PowerPointInfo"/>
  </ds:schemaRefs>
</ds:datastoreItem>
</file>

<file path=customXml/itemProps80.xml><?xml version="1.0" encoding="utf-8"?>
<ds:datastoreItem xmlns:ds="http://schemas.openxmlformats.org/officeDocument/2006/customXml" ds:itemID="{5AABD071-4B05-48B6-BCF7-37BD702C39C1}">
  <ds:schemaRefs>
    <ds:schemaRef ds:uri="ESRI.ArcGIS.Mapping.OfficeIntegration.PowerPointInfo"/>
  </ds:schemaRefs>
</ds:datastoreItem>
</file>

<file path=customXml/itemProps81.xml><?xml version="1.0" encoding="utf-8"?>
<ds:datastoreItem xmlns:ds="http://schemas.openxmlformats.org/officeDocument/2006/customXml" ds:itemID="{D281F200-45D3-4CE8-B062-A0D51D91029F}">
  <ds:schemaRefs>
    <ds:schemaRef ds:uri="ESRI.ArcGIS.Mapping.OfficeIntegration.PowerPointInfo"/>
  </ds:schemaRefs>
</ds:datastoreItem>
</file>

<file path=customXml/itemProps82.xml><?xml version="1.0" encoding="utf-8"?>
<ds:datastoreItem xmlns:ds="http://schemas.openxmlformats.org/officeDocument/2006/customXml" ds:itemID="{814A292A-AAC1-467E-85F9-B07A83493270}">
  <ds:schemaRefs>
    <ds:schemaRef ds:uri="ESRI.ArcGIS.Mapping.OfficeIntegration.PowerPointInfo"/>
  </ds:schemaRefs>
</ds:datastoreItem>
</file>

<file path=customXml/itemProps83.xml><?xml version="1.0" encoding="utf-8"?>
<ds:datastoreItem xmlns:ds="http://schemas.openxmlformats.org/officeDocument/2006/customXml" ds:itemID="{A2E8DA8B-A6FF-4620-BA3F-968D06BD696F}">
  <ds:schemaRefs>
    <ds:schemaRef ds:uri="ESRI.ArcGIS.Mapping.OfficeIntegration.PowerPointInfo"/>
  </ds:schemaRefs>
</ds:datastoreItem>
</file>

<file path=customXml/itemProps84.xml><?xml version="1.0" encoding="utf-8"?>
<ds:datastoreItem xmlns:ds="http://schemas.openxmlformats.org/officeDocument/2006/customXml" ds:itemID="{763B0B36-53ED-4997-8669-58F99A4AFBC6}">
  <ds:schemaRefs>
    <ds:schemaRef ds:uri="ESRI.ArcGIS.Mapping.OfficeIntegration.PowerPointInfo"/>
  </ds:schemaRefs>
</ds:datastoreItem>
</file>

<file path=customXml/itemProps85.xml><?xml version="1.0" encoding="utf-8"?>
<ds:datastoreItem xmlns:ds="http://schemas.openxmlformats.org/officeDocument/2006/customXml" ds:itemID="{C0D07313-02A5-4C2B-917E-B64372B9DF52}">
  <ds:schemaRefs>
    <ds:schemaRef ds:uri="ESRI.ArcGIS.Mapping.OfficeIntegration.PowerPointInfo"/>
  </ds:schemaRefs>
</ds:datastoreItem>
</file>

<file path=customXml/itemProps86.xml><?xml version="1.0" encoding="utf-8"?>
<ds:datastoreItem xmlns:ds="http://schemas.openxmlformats.org/officeDocument/2006/customXml" ds:itemID="{5185B38F-75FF-40EB-BE5A-FBB03F0BDF70}">
  <ds:schemaRefs>
    <ds:schemaRef ds:uri="ESRI.ArcGIS.Mapping.OfficeIntegration.PowerPointInfo"/>
  </ds:schemaRefs>
</ds:datastoreItem>
</file>

<file path=customXml/itemProps87.xml><?xml version="1.0" encoding="utf-8"?>
<ds:datastoreItem xmlns:ds="http://schemas.openxmlformats.org/officeDocument/2006/customXml" ds:itemID="{1EFCD6BF-E91F-4641-9AB2-2D6B6ED8CC9B}">
  <ds:schemaRefs>
    <ds:schemaRef ds:uri="ESRI.ArcGIS.Mapping.OfficeIntegration.PowerPointInfo"/>
  </ds:schemaRefs>
</ds:datastoreItem>
</file>

<file path=customXml/itemProps88.xml><?xml version="1.0" encoding="utf-8"?>
<ds:datastoreItem xmlns:ds="http://schemas.openxmlformats.org/officeDocument/2006/customXml" ds:itemID="{A9ABE0D0-C373-4AC6-87BB-0121484E33A6}">
  <ds:schemaRefs>
    <ds:schemaRef ds:uri="ESRI.ArcGIS.Mapping.OfficeIntegration.PowerPointInfo"/>
  </ds:schemaRefs>
</ds:datastoreItem>
</file>

<file path=customXml/itemProps89.xml><?xml version="1.0" encoding="utf-8"?>
<ds:datastoreItem xmlns:ds="http://schemas.openxmlformats.org/officeDocument/2006/customXml" ds:itemID="{23A7CD4F-8F5B-4A1B-AF76-C556B3342577}">
  <ds:schemaRefs>
    <ds:schemaRef ds:uri="http://schemas.microsoft.com/sharepoint/v3/contenttype/forms"/>
  </ds:schemaRefs>
</ds:datastoreItem>
</file>

<file path=customXml/itemProps9.xml><?xml version="1.0" encoding="utf-8"?>
<ds:datastoreItem xmlns:ds="http://schemas.openxmlformats.org/officeDocument/2006/customXml" ds:itemID="{EB9D7DA3-105B-4A29-B2E9-A78A1C1F2E3B}">
  <ds:schemaRefs>
    <ds:schemaRef ds:uri="ESRI.ArcGIS.Mapping.OfficeIntegration.PowerPointInfo"/>
  </ds:schemaRefs>
</ds:datastoreItem>
</file>

<file path=customXml/itemProps90.xml><?xml version="1.0" encoding="utf-8"?>
<ds:datastoreItem xmlns:ds="http://schemas.openxmlformats.org/officeDocument/2006/customXml" ds:itemID="{7E5EF9C7-BAFD-4269-9DEF-F5E47021CBA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13886</TotalTime>
  <Words>444</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Courier New</vt:lpstr>
      <vt:lpstr>ヒラギノ角ゴ Pro W3</vt:lpstr>
      <vt:lpstr>Blank Presentation</vt:lpstr>
      <vt:lpstr>PowerPoint Presentation</vt:lpstr>
    </vt:vector>
  </TitlesOfParts>
  <Company>JDG Communications,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McIntyre</dc:creator>
  <cp:lastModifiedBy>Nolan, Peter</cp:lastModifiedBy>
  <cp:revision>342</cp:revision>
  <cp:lastPrinted>2016-09-07T18:33:30Z</cp:lastPrinted>
  <dcterms:created xsi:type="dcterms:W3CDTF">2007-03-14T15:33:43Z</dcterms:created>
  <dcterms:modified xsi:type="dcterms:W3CDTF">2018-10-12T18:52:03Z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0x010100E0060F9EED823F46A9935F33F59E24F9</vt:lpwstr>
  </property>
  <property fmtid="{D5CDD505-2E9C-101B-9397-08002B2CF9AE}" pid="3" name="TaxKeyword">
    <vt:lpwstr/>
  </property>
  <property fmtid="{D5CDD505-2E9C-101B-9397-08002B2CF9AE}" pid="4" name="Document Type">
    <vt:lpwstr/>
  </property>
</Properties>
</file>